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62" r:id="rId2"/>
    <p:sldId id="269" r:id="rId3"/>
    <p:sldId id="270" r:id="rId4"/>
    <p:sldId id="263" r:id="rId5"/>
    <p:sldId id="271" r:id="rId6"/>
    <p:sldId id="277" r:id="rId7"/>
    <p:sldId id="278" r:id="rId8"/>
    <p:sldId id="279" r:id="rId9"/>
    <p:sldId id="280" r:id="rId10"/>
    <p:sldId id="281" r:id="rId11"/>
    <p:sldId id="282" r:id="rId12"/>
    <p:sldId id="283" r:id="rId13"/>
    <p:sldId id="264" r:id="rId14"/>
    <p:sldId id="265" r:id="rId15"/>
    <p:sldId id="266" r:id="rId16"/>
    <p:sldId id="274" r:id="rId17"/>
    <p:sldId id="268" r:id="rId18"/>
    <p:sldId id="267" r:id="rId19"/>
    <p:sldId id="284"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4B4"/>
    <a:srgbClr val="8582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3AB03-6842-4924-91BE-A959DF86A455}" v="456" dt="2024-02-26T23:02:12.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70" autoAdjust="0"/>
  </p:normalViewPr>
  <p:slideViewPr>
    <p:cSldViewPr snapToGrid="0">
      <p:cViewPr varScale="1">
        <p:scale>
          <a:sx n="79" d="100"/>
          <a:sy n="79" d="100"/>
        </p:scale>
        <p:origin x="59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degh Alizadeh" userId="5cf4261f514f6843" providerId="LiveId" clId="{691035E6-4F71-4F13-B7D1-43DAAFCD8321}"/>
    <pc:docChg chg="undo redo custSel addSld delSld modSld sldOrd">
      <pc:chgData name="Sadegh Alizadeh" userId="5cf4261f514f6843" providerId="LiveId" clId="{691035E6-4F71-4F13-B7D1-43DAAFCD8321}" dt="2024-02-25T20:15:49.881" v="2471" actId="1076"/>
      <pc:docMkLst>
        <pc:docMk/>
      </pc:docMkLst>
      <pc:sldChg chg="addSp delSp modSp add del mod">
        <pc:chgData name="Sadegh Alizadeh" userId="5cf4261f514f6843" providerId="LiveId" clId="{691035E6-4F71-4F13-B7D1-43DAAFCD8321}" dt="2024-02-24T17:18:18.248" v="103" actId="2696"/>
        <pc:sldMkLst>
          <pc:docMk/>
          <pc:sldMk cId="3251279696" sldId="256"/>
        </pc:sldMkLst>
        <pc:spChg chg="del">
          <ac:chgData name="Sadegh Alizadeh" userId="5cf4261f514f6843" providerId="LiveId" clId="{691035E6-4F71-4F13-B7D1-43DAAFCD8321}" dt="2024-02-24T17:11:56.005" v="36" actId="21"/>
          <ac:spMkLst>
            <pc:docMk/>
            <pc:sldMk cId="3251279696" sldId="256"/>
            <ac:spMk id="2" creationId="{C1E6A829-D4CA-0151-B07E-52D2500F0304}"/>
          </ac:spMkLst>
        </pc:spChg>
        <pc:spChg chg="del">
          <ac:chgData name="Sadegh Alizadeh" userId="5cf4261f514f6843" providerId="LiveId" clId="{691035E6-4F71-4F13-B7D1-43DAAFCD8321}" dt="2024-02-24T17:14:00.385" v="86" actId="21"/>
          <ac:spMkLst>
            <pc:docMk/>
            <pc:sldMk cId="3251279696" sldId="256"/>
            <ac:spMk id="3" creationId="{5586EA13-8DFA-3CF4-8CB6-D1B4E9ACE034}"/>
          </ac:spMkLst>
        </pc:spChg>
        <pc:spChg chg="add del mod">
          <ac:chgData name="Sadegh Alizadeh" userId="5cf4261f514f6843" providerId="LiveId" clId="{691035E6-4F71-4F13-B7D1-43DAAFCD8321}" dt="2024-02-24T17:13:51.647" v="84" actId="478"/>
          <ac:spMkLst>
            <pc:docMk/>
            <pc:sldMk cId="3251279696" sldId="256"/>
            <ac:spMk id="5" creationId="{C9B9B18D-F28E-95F6-1317-C410E35DEC5D}"/>
          </ac:spMkLst>
        </pc:spChg>
        <pc:spChg chg="add mod">
          <ac:chgData name="Sadegh Alizadeh" userId="5cf4261f514f6843" providerId="LiveId" clId="{691035E6-4F71-4F13-B7D1-43DAAFCD8321}" dt="2024-02-24T17:14:00.385" v="86" actId="21"/>
          <ac:spMkLst>
            <pc:docMk/>
            <pc:sldMk cId="3251279696" sldId="256"/>
            <ac:spMk id="8" creationId="{85441DB4-A771-E619-086D-609C18D8773B}"/>
          </ac:spMkLst>
        </pc:spChg>
        <pc:picChg chg="del">
          <ac:chgData name="Sadegh Alizadeh" userId="5cf4261f514f6843" providerId="LiveId" clId="{691035E6-4F71-4F13-B7D1-43DAAFCD8321}" dt="2024-02-24T17:13:53.919" v="85" actId="478"/>
          <ac:picMkLst>
            <pc:docMk/>
            <pc:sldMk cId="3251279696" sldId="256"/>
            <ac:picMk id="6" creationId="{E00D1E78-EFEB-4994-01F8-2A395A5FFD34}"/>
          </ac:picMkLst>
        </pc:picChg>
        <pc:picChg chg="del">
          <ac:chgData name="Sadegh Alizadeh" userId="5cf4261f514f6843" providerId="LiveId" clId="{691035E6-4F71-4F13-B7D1-43DAAFCD8321}" dt="2024-02-24T17:13:28.814" v="80" actId="21"/>
          <ac:picMkLst>
            <pc:docMk/>
            <pc:sldMk cId="3251279696" sldId="256"/>
            <ac:picMk id="9" creationId="{367A1755-79B7-871E-E075-AA0A4C245FDF}"/>
          </ac:picMkLst>
        </pc:picChg>
      </pc:sldChg>
      <pc:sldChg chg="del">
        <pc:chgData name="Sadegh Alizadeh" userId="5cf4261f514f6843" providerId="LiveId" clId="{691035E6-4F71-4F13-B7D1-43DAAFCD8321}" dt="2024-02-24T17:11:04.287" v="1" actId="47"/>
        <pc:sldMkLst>
          <pc:docMk/>
          <pc:sldMk cId="3806536742" sldId="257"/>
        </pc:sldMkLst>
      </pc:sldChg>
      <pc:sldChg chg="del">
        <pc:chgData name="Sadegh Alizadeh" userId="5cf4261f514f6843" providerId="LiveId" clId="{691035E6-4F71-4F13-B7D1-43DAAFCD8321}" dt="2024-02-24T17:11:05.959" v="2" actId="47"/>
        <pc:sldMkLst>
          <pc:docMk/>
          <pc:sldMk cId="3032933059" sldId="258"/>
        </pc:sldMkLst>
      </pc:sldChg>
      <pc:sldChg chg="del">
        <pc:chgData name="Sadegh Alizadeh" userId="5cf4261f514f6843" providerId="LiveId" clId="{691035E6-4F71-4F13-B7D1-43DAAFCD8321}" dt="2024-02-24T17:11:03.172" v="0" actId="47"/>
        <pc:sldMkLst>
          <pc:docMk/>
          <pc:sldMk cId="2307984665" sldId="259"/>
        </pc:sldMkLst>
      </pc:sldChg>
      <pc:sldChg chg="del">
        <pc:chgData name="Sadegh Alizadeh" userId="5cf4261f514f6843" providerId="LiveId" clId="{691035E6-4F71-4F13-B7D1-43DAAFCD8321}" dt="2024-02-24T17:11:07.927" v="3" actId="47"/>
        <pc:sldMkLst>
          <pc:docMk/>
          <pc:sldMk cId="933814046" sldId="260"/>
        </pc:sldMkLst>
      </pc:sldChg>
      <pc:sldChg chg="del">
        <pc:chgData name="Sadegh Alizadeh" userId="5cf4261f514f6843" providerId="LiveId" clId="{691035E6-4F71-4F13-B7D1-43DAAFCD8321}" dt="2024-02-24T17:11:09.778" v="4" actId="47"/>
        <pc:sldMkLst>
          <pc:docMk/>
          <pc:sldMk cId="1869323113" sldId="261"/>
        </pc:sldMkLst>
      </pc:sldChg>
      <pc:sldChg chg="addSp delSp modSp add del mod delAnim modAnim">
        <pc:chgData name="Sadegh Alizadeh" userId="5cf4261f514f6843" providerId="LiveId" clId="{691035E6-4F71-4F13-B7D1-43DAAFCD8321}" dt="2024-02-24T18:13:17.563" v="306" actId="1076"/>
        <pc:sldMkLst>
          <pc:docMk/>
          <pc:sldMk cId="2812320182" sldId="262"/>
        </pc:sldMkLst>
        <pc:spChg chg="del mod">
          <ac:chgData name="Sadegh Alizadeh" userId="5cf4261f514f6843" providerId="LiveId" clId="{691035E6-4F71-4F13-B7D1-43DAAFCD8321}" dt="2024-02-24T17:11:43.553" v="35" actId="478"/>
          <ac:spMkLst>
            <pc:docMk/>
            <pc:sldMk cId="2812320182" sldId="262"/>
            <ac:spMk id="2" creationId="{6E2D58D5-EA56-971D-9A05-C057237FF9BC}"/>
          </ac:spMkLst>
        </pc:spChg>
        <pc:spChg chg="del mod">
          <ac:chgData name="Sadegh Alizadeh" userId="5cf4261f514f6843" providerId="LiveId" clId="{691035E6-4F71-4F13-B7D1-43DAAFCD8321}" dt="2024-02-24T17:11:34.834" v="33" actId="478"/>
          <ac:spMkLst>
            <pc:docMk/>
            <pc:sldMk cId="2812320182" sldId="262"/>
            <ac:spMk id="3" creationId="{C11A67D1-7A3D-C9AD-4A84-CA0B207C9739}"/>
          </ac:spMkLst>
        </pc:spChg>
        <pc:spChg chg="add mod">
          <ac:chgData name="Sadegh Alizadeh" userId="5cf4261f514f6843" providerId="LiveId" clId="{691035E6-4F71-4F13-B7D1-43DAAFCD8321}" dt="2024-02-24T17:13:19.317" v="79" actId="114"/>
          <ac:spMkLst>
            <pc:docMk/>
            <pc:sldMk cId="2812320182" sldId="262"/>
            <ac:spMk id="4" creationId="{C1E6A829-D4CA-0151-B07E-52D2500F0304}"/>
          </ac:spMkLst>
        </pc:spChg>
        <pc:spChg chg="add mod">
          <ac:chgData name="Sadegh Alizadeh" userId="5cf4261f514f6843" providerId="LiveId" clId="{691035E6-4F71-4F13-B7D1-43DAAFCD8321}" dt="2024-02-24T17:14:12.554" v="90"/>
          <ac:spMkLst>
            <pc:docMk/>
            <pc:sldMk cId="2812320182" sldId="262"/>
            <ac:spMk id="5" creationId="{5586EA13-8DFA-3CF4-8CB6-D1B4E9ACE034}"/>
          </ac:spMkLst>
        </pc:spChg>
        <pc:spChg chg="add mod">
          <ac:chgData name="Sadegh Alizadeh" userId="5cf4261f514f6843" providerId="LiveId" clId="{691035E6-4F71-4F13-B7D1-43DAAFCD8321}" dt="2024-02-24T17:14:41.123" v="97" actId="1076"/>
          <ac:spMkLst>
            <pc:docMk/>
            <pc:sldMk cId="2812320182" sldId="262"/>
            <ac:spMk id="6" creationId="{28273981-A2A7-9E5A-C55C-121C240C9A42}"/>
          </ac:spMkLst>
        </pc:spChg>
        <pc:spChg chg="add mod">
          <ac:chgData name="Sadegh Alizadeh" userId="5cf4261f514f6843" providerId="LiveId" clId="{691035E6-4F71-4F13-B7D1-43DAAFCD8321}" dt="2024-02-24T18:13:17.563" v="306" actId="1076"/>
          <ac:spMkLst>
            <pc:docMk/>
            <pc:sldMk cId="2812320182" sldId="262"/>
            <ac:spMk id="7" creationId="{84479A4E-3F4D-53B8-0BE2-F3F635C1F813}"/>
          </ac:spMkLst>
        </pc:spChg>
        <pc:picChg chg="add mod">
          <ac:chgData name="Sadegh Alizadeh" userId="5cf4261f514f6843" providerId="LiveId" clId="{691035E6-4F71-4F13-B7D1-43DAAFCD8321}" dt="2024-02-24T17:13:38.212" v="83" actId="1076"/>
          <ac:picMkLst>
            <pc:docMk/>
            <pc:sldMk cId="2812320182" sldId="262"/>
            <ac:picMk id="9" creationId="{367A1755-79B7-871E-E075-AA0A4C245FDF}"/>
          </ac:picMkLst>
        </pc:picChg>
        <pc:picChg chg="del">
          <ac:chgData name="Sadegh Alizadeh" userId="5cf4261f514f6843" providerId="LiveId" clId="{691035E6-4F71-4F13-B7D1-43DAAFCD8321}" dt="2024-02-24T17:13:32.042" v="81" actId="478"/>
          <ac:picMkLst>
            <pc:docMk/>
            <pc:sldMk cId="2812320182" sldId="262"/>
            <ac:picMk id="5124" creationId="{9BDE4957-7728-1629-C8C6-F54474A15333}"/>
          </ac:picMkLst>
        </pc:picChg>
      </pc:sldChg>
      <pc:sldChg chg="del">
        <pc:chgData name="Sadegh Alizadeh" userId="5cf4261f514f6843" providerId="LiveId" clId="{691035E6-4F71-4F13-B7D1-43DAAFCD8321}" dt="2024-02-24T17:11:13.979" v="5" actId="47"/>
        <pc:sldMkLst>
          <pc:docMk/>
          <pc:sldMk cId="219613215" sldId="263"/>
        </pc:sldMkLst>
      </pc:sldChg>
      <pc:sldChg chg="addSp delSp modSp new mod setBg modClrScheme chgLayout">
        <pc:chgData name="Sadegh Alizadeh" userId="5cf4261f514f6843" providerId="LiveId" clId="{691035E6-4F71-4F13-B7D1-43DAAFCD8321}" dt="2024-02-25T17:57:37.638" v="1621" actId="5793"/>
        <pc:sldMkLst>
          <pc:docMk/>
          <pc:sldMk cId="752422154" sldId="263"/>
        </pc:sldMkLst>
        <pc:spChg chg="add del mod ord">
          <ac:chgData name="Sadegh Alizadeh" userId="5cf4261f514f6843" providerId="LiveId" clId="{691035E6-4F71-4F13-B7D1-43DAAFCD8321}" dt="2024-02-25T16:43:04.892" v="1117" actId="14100"/>
          <ac:spMkLst>
            <pc:docMk/>
            <pc:sldMk cId="752422154" sldId="263"/>
            <ac:spMk id="2" creationId="{FBFC20F1-2DDF-00D9-5BA3-1EBB56E347FD}"/>
          </ac:spMkLst>
        </pc:spChg>
        <pc:spChg chg="del mod ord">
          <ac:chgData name="Sadegh Alizadeh" userId="5cf4261f514f6843" providerId="LiveId" clId="{691035E6-4F71-4F13-B7D1-43DAAFCD8321}" dt="2024-02-24T18:32:52.273" v="433" actId="478"/>
          <ac:spMkLst>
            <pc:docMk/>
            <pc:sldMk cId="752422154" sldId="263"/>
            <ac:spMk id="3" creationId="{CF53FE55-9C39-A54F-381F-4F27FB2EF05E}"/>
          </ac:spMkLst>
        </pc:spChg>
        <pc:spChg chg="del">
          <ac:chgData name="Sadegh Alizadeh" userId="5cf4261f514f6843" providerId="LiveId" clId="{691035E6-4F71-4F13-B7D1-43DAAFCD8321}" dt="2024-02-24T17:55:32.078" v="188" actId="931"/>
          <ac:spMkLst>
            <pc:docMk/>
            <pc:sldMk cId="752422154" sldId="263"/>
            <ac:spMk id="4" creationId="{F1CA8EF4-CFA4-72F8-0936-EA7AE23F5C66}"/>
          </ac:spMkLst>
        </pc:spChg>
        <pc:spChg chg="add del mod">
          <ac:chgData name="Sadegh Alizadeh" userId="5cf4261f514f6843" providerId="LiveId" clId="{691035E6-4F71-4F13-B7D1-43DAAFCD8321}" dt="2024-02-24T17:59:45.177" v="236" actId="478"/>
          <ac:spMkLst>
            <pc:docMk/>
            <pc:sldMk cId="752422154" sldId="263"/>
            <ac:spMk id="7" creationId="{2382054B-C2CC-0FAA-88A3-261EEDC2F635}"/>
          </ac:spMkLst>
        </pc:spChg>
        <pc:spChg chg="add del mod">
          <ac:chgData name="Sadegh Alizadeh" userId="5cf4261f514f6843" providerId="LiveId" clId="{691035E6-4F71-4F13-B7D1-43DAAFCD8321}" dt="2024-02-24T18:06:49.173" v="253" actId="700"/>
          <ac:spMkLst>
            <pc:docMk/>
            <pc:sldMk cId="752422154" sldId="263"/>
            <ac:spMk id="11" creationId="{B7B00B93-EF8F-50F3-F714-BBB62AEB980D}"/>
          </ac:spMkLst>
        </pc:spChg>
        <pc:spChg chg="add del mod">
          <ac:chgData name="Sadegh Alizadeh" userId="5cf4261f514f6843" providerId="LiveId" clId="{691035E6-4F71-4F13-B7D1-43DAAFCD8321}" dt="2024-02-24T18:14:43.963" v="308" actId="478"/>
          <ac:spMkLst>
            <pc:docMk/>
            <pc:sldMk cId="752422154" sldId="263"/>
            <ac:spMk id="17" creationId="{D20431F0-BBBA-46FE-8AEE-BC7B132D721E}"/>
          </ac:spMkLst>
        </pc:spChg>
        <pc:spChg chg="add mod">
          <ac:chgData name="Sadegh Alizadeh" userId="5cf4261f514f6843" providerId="LiveId" clId="{691035E6-4F71-4F13-B7D1-43DAAFCD8321}" dt="2024-02-25T17:57:37.638" v="1621" actId="5793"/>
          <ac:spMkLst>
            <pc:docMk/>
            <pc:sldMk cId="752422154" sldId="263"/>
            <ac:spMk id="20" creationId="{30DC08E5-9A74-6696-2146-AAA7B60450F8}"/>
          </ac:spMkLst>
        </pc:spChg>
        <pc:spChg chg="add del">
          <ac:chgData name="Sadegh Alizadeh" userId="5cf4261f514f6843" providerId="LiveId" clId="{691035E6-4F71-4F13-B7D1-43DAAFCD8321}" dt="2024-02-24T18:19:48.751" v="329" actId="26606"/>
          <ac:spMkLst>
            <pc:docMk/>
            <pc:sldMk cId="752422154" sldId="263"/>
            <ac:spMk id="27" creationId="{EBAF395E-7D52-496C-ACDD-468AEC1ADF0A}"/>
          </ac:spMkLst>
        </pc:spChg>
        <pc:spChg chg="add del">
          <ac:chgData name="Sadegh Alizadeh" userId="5cf4261f514f6843" providerId="LiveId" clId="{691035E6-4F71-4F13-B7D1-43DAAFCD8321}" dt="2024-02-24T18:20:05.798" v="335" actId="26606"/>
          <ac:spMkLst>
            <pc:docMk/>
            <pc:sldMk cId="752422154" sldId="263"/>
            <ac:spMk id="36" creationId="{EBAF395E-7D52-496C-ACDD-468AEC1ADF0A}"/>
          </ac:spMkLst>
        </pc:spChg>
        <pc:spChg chg="add del">
          <ac:chgData name="Sadegh Alizadeh" userId="5cf4261f514f6843" providerId="LiveId" clId="{691035E6-4F71-4F13-B7D1-43DAAFCD8321}" dt="2024-02-24T18:15:05.955" v="311" actId="26606"/>
          <ac:spMkLst>
            <pc:docMk/>
            <pc:sldMk cId="752422154" sldId="263"/>
            <ac:spMk id="39" creationId="{C2E770B2-F460-435B-94B7-40172D763393}"/>
          </ac:spMkLst>
        </pc:spChg>
        <pc:spChg chg="add del">
          <ac:chgData name="Sadegh Alizadeh" userId="5cf4261f514f6843" providerId="LiveId" clId="{691035E6-4F71-4F13-B7D1-43DAAFCD8321}" dt="2024-02-24T18:15:15.708" v="313" actId="26606"/>
          <ac:spMkLst>
            <pc:docMk/>
            <pc:sldMk cId="752422154" sldId="263"/>
            <ac:spMk id="44" creationId="{E5A85DA7-9E6D-417A-921A-B54C0406B609}"/>
          </ac:spMkLst>
        </pc:spChg>
        <pc:spChg chg="add">
          <ac:chgData name="Sadegh Alizadeh" userId="5cf4261f514f6843" providerId="LiveId" clId="{691035E6-4F71-4F13-B7D1-43DAAFCD8321}" dt="2024-02-24T18:20:05.798" v="335" actId="26606"/>
          <ac:spMkLst>
            <pc:docMk/>
            <pc:sldMk cId="752422154" sldId="263"/>
            <ac:spMk id="61" creationId="{EBAF395E-7D52-496C-ACDD-468AEC1ADF0A}"/>
          </ac:spMkLst>
        </pc:spChg>
        <pc:grpChg chg="add del mod">
          <ac:chgData name="Sadegh Alizadeh" userId="5cf4261f514f6843" providerId="LiveId" clId="{691035E6-4F71-4F13-B7D1-43DAAFCD8321}" dt="2024-02-24T18:06:06.324" v="252" actId="478"/>
          <ac:grpSpMkLst>
            <pc:docMk/>
            <pc:sldMk cId="752422154" sldId="263"/>
            <ac:grpSpMk id="12" creationId="{CD3970DD-F435-7978-F9DC-74DD8B0C075F}"/>
          </ac:grpSpMkLst>
        </pc:grpChg>
        <pc:picChg chg="add del mod">
          <ac:chgData name="Sadegh Alizadeh" userId="5cf4261f514f6843" providerId="LiveId" clId="{691035E6-4F71-4F13-B7D1-43DAAFCD8321}" dt="2024-02-24T18:03:09.550" v="247" actId="21"/>
          <ac:picMkLst>
            <pc:docMk/>
            <pc:sldMk cId="752422154" sldId="263"/>
            <ac:picMk id="6" creationId="{19C03378-5394-7FA5-1311-D85A89D6E9E4}"/>
          </ac:picMkLst>
        </pc:picChg>
        <pc:picChg chg="add del mod">
          <ac:chgData name="Sadegh Alizadeh" userId="5cf4261f514f6843" providerId="LiveId" clId="{691035E6-4F71-4F13-B7D1-43DAAFCD8321}" dt="2024-02-24T18:03:09.550" v="247" actId="21"/>
          <ac:picMkLst>
            <pc:docMk/>
            <pc:sldMk cId="752422154" sldId="263"/>
            <ac:picMk id="9" creationId="{99BE263E-A4E0-36D6-3E65-4813B5153C13}"/>
          </ac:picMkLst>
        </pc:picChg>
        <pc:picChg chg="add mod">
          <ac:chgData name="Sadegh Alizadeh" userId="5cf4261f514f6843" providerId="LiveId" clId="{691035E6-4F71-4F13-B7D1-43DAAFCD8321}" dt="2024-02-24T18:05:28.581" v="248"/>
          <ac:picMkLst>
            <pc:docMk/>
            <pc:sldMk cId="752422154" sldId="263"/>
            <ac:picMk id="13" creationId="{1BC85A0F-35E3-08AE-FC21-9083036D55AA}"/>
          </ac:picMkLst>
        </pc:picChg>
        <pc:picChg chg="add mod">
          <ac:chgData name="Sadegh Alizadeh" userId="5cf4261f514f6843" providerId="LiveId" clId="{691035E6-4F71-4F13-B7D1-43DAAFCD8321}" dt="2024-02-24T18:05:28.581" v="248"/>
          <ac:picMkLst>
            <pc:docMk/>
            <pc:sldMk cId="752422154" sldId="263"/>
            <ac:picMk id="14" creationId="{E7874B8E-F915-92B9-FF0F-62D9CAD0D6D6}"/>
          </ac:picMkLst>
        </pc:picChg>
        <pc:picChg chg="add del mod">
          <ac:chgData name="Sadegh Alizadeh" userId="5cf4261f514f6843" providerId="LiveId" clId="{691035E6-4F71-4F13-B7D1-43DAAFCD8321}" dt="2024-02-24T18:14:40.502" v="307" actId="478"/>
          <ac:picMkLst>
            <pc:docMk/>
            <pc:sldMk cId="752422154" sldId="263"/>
            <ac:picMk id="16" creationId="{C99045C4-BD55-C647-A1BB-0E1D5CBDC654}"/>
          </ac:picMkLst>
        </pc:picChg>
        <pc:picChg chg="add mod modCrop">
          <ac:chgData name="Sadegh Alizadeh" userId="5cf4261f514f6843" providerId="LiveId" clId="{691035E6-4F71-4F13-B7D1-43DAAFCD8321}" dt="2024-02-24T18:20:05.798" v="335" actId="26606"/>
          <ac:picMkLst>
            <pc:docMk/>
            <pc:sldMk cId="752422154" sldId="263"/>
            <ac:picMk id="19" creationId="{8756E9F5-F913-9911-FCA3-502E0C5C8C4B}"/>
          </ac:picMkLst>
        </pc:picChg>
        <pc:picChg chg="add del">
          <ac:chgData name="Sadegh Alizadeh" userId="5cf4261f514f6843" providerId="LiveId" clId="{691035E6-4F71-4F13-B7D1-43DAAFCD8321}" dt="2024-02-24T18:15:05.955" v="311" actId="26606"/>
          <ac:picMkLst>
            <pc:docMk/>
            <pc:sldMk cId="752422154" sldId="263"/>
            <ac:picMk id="35" creationId="{71E06153-1B86-1DD3-F36C-F1EEBBCD290D}"/>
          </ac:picMkLst>
        </pc:picChg>
        <pc:picChg chg="add del">
          <ac:chgData name="Sadegh Alizadeh" userId="5cf4261f514f6843" providerId="LiveId" clId="{691035E6-4F71-4F13-B7D1-43DAAFCD8321}" dt="2024-02-24T18:15:15.708" v="313" actId="26606"/>
          <ac:picMkLst>
            <pc:docMk/>
            <pc:sldMk cId="752422154" sldId="263"/>
            <ac:picMk id="45" creationId="{E81F8A48-2ED0-57F5-31A2-550F4A562368}"/>
          </ac:picMkLst>
        </pc:picChg>
        <pc:cxnChg chg="add del">
          <ac:chgData name="Sadegh Alizadeh" userId="5cf4261f514f6843" providerId="LiveId" clId="{691035E6-4F71-4F13-B7D1-43DAAFCD8321}" dt="2024-02-24T18:19:48.751" v="329" actId="26606"/>
          <ac:cxnSpMkLst>
            <pc:docMk/>
            <pc:sldMk cId="752422154" sldId="263"/>
            <ac:cxnSpMk id="21" creationId="{A6814345-41DE-42C5-8657-66C1417DF81A}"/>
          </ac:cxnSpMkLst>
        </pc:cxnChg>
        <pc:cxnChg chg="add del">
          <ac:chgData name="Sadegh Alizadeh" userId="5cf4261f514f6843" providerId="LiveId" clId="{691035E6-4F71-4F13-B7D1-43DAAFCD8321}" dt="2024-02-24T18:19:48.751" v="329" actId="26606"/>
          <ac:cxnSpMkLst>
            <pc:docMk/>
            <pc:sldMk cId="752422154" sldId="263"/>
            <ac:cxnSpMk id="23" creationId="{7E68E419-3727-4F5E-8840-AF149B33B0B7}"/>
          </ac:cxnSpMkLst>
        </pc:cxnChg>
        <pc:cxnChg chg="add del">
          <ac:chgData name="Sadegh Alizadeh" userId="5cf4261f514f6843" providerId="LiveId" clId="{691035E6-4F71-4F13-B7D1-43DAAFCD8321}" dt="2024-02-24T18:19:48.751" v="329" actId="26606"/>
          <ac:cxnSpMkLst>
            <pc:docMk/>
            <pc:sldMk cId="752422154" sldId="263"/>
            <ac:cxnSpMk id="25" creationId="{0519B6EC-D7AE-452F-8D0C-D11BD3377F3E}"/>
          </ac:cxnSpMkLst>
        </pc:cxnChg>
        <pc:cxnChg chg="add del">
          <ac:chgData name="Sadegh Alizadeh" userId="5cf4261f514f6843" providerId="LiveId" clId="{691035E6-4F71-4F13-B7D1-43DAAFCD8321}" dt="2024-02-24T18:19:48.751" v="329" actId="26606"/>
          <ac:cxnSpMkLst>
            <pc:docMk/>
            <pc:sldMk cId="752422154" sldId="263"/>
            <ac:cxnSpMk id="29" creationId="{56BAADB1-054E-4A82-8D07-643BD1F433EF}"/>
          </ac:cxnSpMkLst>
        </pc:cxnChg>
        <pc:cxnChg chg="add del">
          <ac:chgData name="Sadegh Alizadeh" userId="5cf4261f514f6843" providerId="LiveId" clId="{691035E6-4F71-4F13-B7D1-43DAAFCD8321}" dt="2024-02-24T18:19:48.751" v="329" actId="26606"/>
          <ac:cxnSpMkLst>
            <pc:docMk/>
            <pc:sldMk cId="752422154" sldId="263"/>
            <ac:cxnSpMk id="31" creationId="{B3121654-FB13-441C-AB60-76710D9170C9}"/>
          </ac:cxnSpMkLst>
        </pc:cxnChg>
        <pc:cxnChg chg="add del">
          <ac:chgData name="Sadegh Alizadeh" userId="5cf4261f514f6843" providerId="LiveId" clId="{691035E6-4F71-4F13-B7D1-43DAAFCD8321}" dt="2024-02-24T18:19:48.751" v="329" actId="26606"/>
          <ac:cxnSpMkLst>
            <pc:docMk/>
            <pc:sldMk cId="752422154" sldId="263"/>
            <ac:cxnSpMk id="33" creationId="{C58D2D3E-B980-4D6F-BBFB-DF7A3A947292}"/>
          </ac:cxnSpMkLst>
        </pc:cxnChg>
        <pc:cxnChg chg="add del">
          <ac:chgData name="Sadegh Alizadeh" userId="5cf4261f514f6843" providerId="LiveId" clId="{691035E6-4F71-4F13-B7D1-43DAAFCD8321}" dt="2024-02-24T18:20:05.798" v="335" actId="26606"/>
          <ac:cxnSpMkLst>
            <pc:docMk/>
            <pc:sldMk cId="752422154" sldId="263"/>
            <ac:cxnSpMk id="37" creationId="{56BAADB1-054E-4A82-8D07-643BD1F433EF}"/>
          </ac:cxnSpMkLst>
        </pc:cxnChg>
        <pc:cxnChg chg="add del">
          <ac:chgData name="Sadegh Alizadeh" userId="5cf4261f514f6843" providerId="LiveId" clId="{691035E6-4F71-4F13-B7D1-43DAAFCD8321}" dt="2024-02-24T18:20:05.798" v="335" actId="26606"/>
          <ac:cxnSpMkLst>
            <pc:docMk/>
            <pc:sldMk cId="752422154" sldId="263"/>
            <ac:cxnSpMk id="38" creationId="{A6814345-41DE-42C5-8657-66C1417DF81A}"/>
          </ac:cxnSpMkLst>
        </pc:cxnChg>
        <pc:cxnChg chg="add del">
          <ac:chgData name="Sadegh Alizadeh" userId="5cf4261f514f6843" providerId="LiveId" clId="{691035E6-4F71-4F13-B7D1-43DAAFCD8321}" dt="2024-02-24T18:20:05.798" v="335" actId="26606"/>
          <ac:cxnSpMkLst>
            <pc:docMk/>
            <pc:sldMk cId="752422154" sldId="263"/>
            <ac:cxnSpMk id="40" creationId="{7E68E419-3727-4F5E-8840-AF149B33B0B7}"/>
          </ac:cxnSpMkLst>
        </pc:cxnChg>
        <pc:cxnChg chg="add del">
          <ac:chgData name="Sadegh Alizadeh" userId="5cf4261f514f6843" providerId="LiveId" clId="{691035E6-4F71-4F13-B7D1-43DAAFCD8321}" dt="2024-02-24T18:15:05.955" v="311" actId="26606"/>
          <ac:cxnSpMkLst>
            <pc:docMk/>
            <pc:sldMk cId="752422154" sldId="263"/>
            <ac:cxnSpMk id="41" creationId="{45CE5395-CDE2-415A-ACFA-0104181CF64F}"/>
          </ac:cxnSpMkLst>
        </pc:cxnChg>
        <pc:cxnChg chg="add del">
          <ac:chgData name="Sadegh Alizadeh" userId="5cf4261f514f6843" providerId="LiveId" clId="{691035E6-4F71-4F13-B7D1-43DAAFCD8321}" dt="2024-02-24T18:20:05.798" v="335" actId="26606"/>
          <ac:cxnSpMkLst>
            <pc:docMk/>
            <pc:sldMk cId="752422154" sldId="263"/>
            <ac:cxnSpMk id="42" creationId="{0519B6EC-D7AE-452F-8D0C-D11BD3377F3E}"/>
          </ac:cxnSpMkLst>
        </pc:cxnChg>
        <pc:cxnChg chg="add del">
          <ac:chgData name="Sadegh Alizadeh" userId="5cf4261f514f6843" providerId="LiveId" clId="{691035E6-4F71-4F13-B7D1-43DAAFCD8321}" dt="2024-02-24T18:15:15.708" v="313" actId="26606"/>
          <ac:cxnSpMkLst>
            <pc:docMk/>
            <pc:sldMk cId="752422154" sldId="263"/>
            <ac:cxnSpMk id="43" creationId="{45CE5395-CDE2-415A-ACFA-0104181CF64F}"/>
          </ac:cxnSpMkLst>
        </pc:cxnChg>
        <pc:cxnChg chg="add del">
          <ac:chgData name="Sadegh Alizadeh" userId="5cf4261f514f6843" providerId="LiveId" clId="{691035E6-4F71-4F13-B7D1-43DAAFCD8321}" dt="2024-02-24T18:15:15.708" v="313" actId="26606"/>
          <ac:cxnSpMkLst>
            <pc:docMk/>
            <pc:sldMk cId="752422154" sldId="263"/>
            <ac:cxnSpMk id="46" creationId="{4DFBD79C-B297-415D-B4B5-D08E444BBA78}"/>
          </ac:cxnSpMkLst>
        </pc:cxnChg>
        <pc:cxnChg chg="add del">
          <ac:chgData name="Sadegh Alizadeh" userId="5cf4261f514f6843" providerId="LiveId" clId="{691035E6-4F71-4F13-B7D1-43DAAFCD8321}" dt="2024-02-24T18:20:05.798" v="335" actId="26606"/>
          <ac:cxnSpMkLst>
            <pc:docMk/>
            <pc:sldMk cId="752422154" sldId="263"/>
            <ac:cxnSpMk id="48" creationId="{B3121654-FB13-441C-AB60-76710D9170C9}"/>
          </ac:cxnSpMkLst>
        </pc:cxnChg>
        <pc:cxnChg chg="add del">
          <ac:chgData name="Sadegh Alizadeh" userId="5cf4261f514f6843" providerId="LiveId" clId="{691035E6-4F71-4F13-B7D1-43DAAFCD8321}" dt="2024-02-24T18:20:05.798" v="335" actId="26606"/>
          <ac:cxnSpMkLst>
            <pc:docMk/>
            <pc:sldMk cId="752422154" sldId="263"/>
            <ac:cxnSpMk id="50" creationId="{C58D2D3E-B980-4D6F-BBFB-DF7A3A947292}"/>
          </ac:cxnSpMkLst>
        </pc:cxnChg>
        <pc:cxnChg chg="add">
          <ac:chgData name="Sadegh Alizadeh" userId="5cf4261f514f6843" providerId="LiveId" clId="{691035E6-4F71-4F13-B7D1-43DAAFCD8321}" dt="2024-02-24T18:20:05.798" v="335" actId="26606"/>
          <ac:cxnSpMkLst>
            <pc:docMk/>
            <pc:sldMk cId="752422154" sldId="263"/>
            <ac:cxnSpMk id="55" creationId="{A6814345-41DE-42C5-8657-66C1417DF81A}"/>
          </ac:cxnSpMkLst>
        </pc:cxnChg>
        <pc:cxnChg chg="add">
          <ac:chgData name="Sadegh Alizadeh" userId="5cf4261f514f6843" providerId="LiveId" clId="{691035E6-4F71-4F13-B7D1-43DAAFCD8321}" dt="2024-02-24T18:20:05.798" v="335" actId="26606"/>
          <ac:cxnSpMkLst>
            <pc:docMk/>
            <pc:sldMk cId="752422154" sldId="263"/>
            <ac:cxnSpMk id="57" creationId="{7E68E419-3727-4F5E-8840-AF149B33B0B7}"/>
          </ac:cxnSpMkLst>
        </pc:cxnChg>
        <pc:cxnChg chg="add">
          <ac:chgData name="Sadegh Alizadeh" userId="5cf4261f514f6843" providerId="LiveId" clId="{691035E6-4F71-4F13-B7D1-43DAAFCD8321}" dt="2024-02-24T18:20:05.798" v="335" actId="26606"/>
          <ac:cxnSpMkLst>
            <pc:docMk/>
            <pc:sldMk cId="752422154" sldId="263"/>
            <ac:cxnSpMk id="59" creationId="{0519B6EC-D7AE-452F-8D0C-D11BD3377F3E}"/>
          </ac:cxnSpMkLst>
        </pc:cxnChg>
        <pc:cxnChg chg="add">
          <ac:chgData name="Sadegh Alizadeh" userId="5cf4261f514f6843" providerId="LiveId" clId="{691035E6-4F71-4F13-B7D1-43DAAFCD8321}" dt="2024-02-24T18:20:05.798" v="335" actId="26606"/>
          <ac:cxnSpMkLst>
            <pc:docMk/>
            <pc:sldMk cId="752422154" sldId="263"/>
            <ac:cxnSpMk id="63" creationId="{56BAADB1-054E-4A82-8D07-643BD1F433EF}"/>
          </ac:cxnSpMkLst>
        </pc:cxnChg>
        <pc:cxnChg chg="add">
          <ac:chgData name="Sadegh Alizadeh" userId="5cf4261f514f6843" providerId="LiveId" clId="{691035E6-4F71-4F13-B7D1-43DAAFCD8321}" dt="2024-02-24T18:20:05.798" v="335" actId="26606"/>
          <ac:cxnSpMkLst>
            <pc:docMk/>
            <pc:sldMk cId="752422154" sldId="263"/>
            <ac:cxnSpMk id="65" creationId="{B3121654-FB13-441C-AB60-76710D9170C9}"/>
          </ac:cxnSpMkLst>
        </pc:cxnChg>
        <pc:cxnChg chg="add">
          <ac:chgData name="Sadegh Alizadeh" userId="5cf4261f514f6843" providerId="LiveId" clId="{691035E6-4F71-4F13-B7D1-43DAAFCD8321}" dt="2024-02-24T18:20:05.798" v="335" actId="26606"/>
          <ac:cxnSpMkLst>
            <pc:docMk/>
            <pc:sldMk cId="752422154" sldId="263"/>
            <ac:cxnSpMk id="67" creationId="{C58D2D3E-B980-4D6F-BBFB-DF7A3A947292}"/>
          </ac:cxnSpMkLst>
        </pc:cxnChg>
      </pc:sldChg>
      <pc:sldChg chg="addSp delSp modSp new mod ord setBg">
        <pc:chgData name="Sadegh Alizadeh" userId="5cf4261f514f6843" providerId="LiveId" clId="{691035E6-4F71-4F13-B7D1-43DAAFCD8321}" dt="2024-02-25T18:39:08.605" v="1903" actId="114"/>
        <pc:sldMkLst>
          <pc:docMk/>
          <pc:sldMk cId="1810916858" sldId="264"/>
        </pc:sldMkLst>
        <pc:spChg chg="add mod">
          <ac:chgData name="Sadegh Alizadeh" userId="5cf4261f514f6843" providerId="LiveId" clId="{691035E6-4F71-4F13-B7D1-43DAAFCD8321}" dt="2024-02-24T18:30:32.359" v="347"/>
          <ac:spMkLst>
            <pc:docMk/>
            <pc:sldMk cId="1810916858" sldId="264"/>
            <ac:spMk id="2" creationId="{FBFC20F1-2DDF-00D9-5BA3-1EBB56E347FD}"/>
          </ac:spMkLst>
        </pc:spChg>
        <pc:spChg chg="add mod">
          <ac:chgData name="Sadegh Alizadeh" userId="5cf4261f514f6843" providerId="LiveId" clId="{691035E6-4F71-4F13-B7D1-43DAAFCD8321}" dt="2024-02-25T18:39:08.605" v="1903" actId="114"/>
          <ac:spMkLst>
            <pc:docMk/>
            <pc:sldMk cId="1810916858" sldId="264"/>
            <ac:spMk id="3" creationId="{5C7C12BB-D9CB-6E0C-919C-C86001CE9494}"/>
          </ac:spMkLst>
        </pc:spChg>
        <pc:spChg chg="add mod">
          <ac:chgData name="Sadegh Alizadeh" userId="5cf4261f514f6843" providerId="LiveId" clId="{691035E6-4F71-4F13-B7D1-43DAAFCD8321}" dt="2024-02-25T14:43:43.984" v="592" actId="1076"/>
          <ac:spMkLst>
            <pc:docMk/>
            <pc:sldMk cId="1810916858" sldId="264"/>
            <ac:spMk id="4" creationId="{C1198CB1-B415-2573-CCA4-15623233DB62}"/>
          </ac:spMkLst>
        </pc:spChg>
        <pc:spChg chg="add del mod">
          <ac:chgData name="Sadegh Alizadeh" userId="5cf4261f514f6843" providerId="LiveId" clId="{691035E6-4F71-4F13-B7D1-43DAAFCD8321}" dt="2024-02-25T14:40:35.845" v="543" actId="478"/>
          <ac:spMkLst>
            <pc:docMk/>
            <pc:sldMk cId="1810916858" sldId="264"/>
            <ac:spMk id="6" creationId="{FCF4E89D-946A-0292-4137-88576028A8EF}"/>
          </ac:spMkLst>
        </pc:spChg>
        <pc:spChg chg="add">
          <ac:chgData name="Sadegh Alizadeh" userId="5cf4261f514f6843" providerId="LiveId" clId="{691035E6-4F71-4F13-B7D1-43DAAFCD8321}" dt="2024-02-25T14:42:18.800" v="574" actId="26606"/>
          <ac:spMkLst>
            <pc:docMk/>
            <pc:sldMk cId="1810916858" sldId="264"/>
            <ac:spMk id="16" creationId="{EBAF395E-7D52-496C-ACDD-468AEC1ADF0A}"/>
          </ac:spMkLst>
        </pc:spChg>
        <pc:picChg chg="add mod">
          <ac:chgData name="Sadegh Alizadeh" userId="5cf4261f514f6843" providerId="LiveId" clId="{691035E6-4F71-4F13-B7D1-43DAAFCD8321}" dt="2024-02-25T14:42:18.800" v="574" actId="26606"/>
          <ac:picMkLst>
            <pc:docMk/>
            <pc:sldMk cId="1810916858" sldId="264"/>
            <ac:picMk id="5" creationId="{961671DD-30E7-74E2-973A-500B1D836CC4}"/>
          </ac:picMkLst>
        </pc:picChg>
        <pc:cxnChg chg="add">
          <ac:chgData name="Sadegh Alizadeh" userId="5cf4261f514f6843" providerId="LiveId" clId="{691035E6-4F71-4F13-B7D1-43DAAFCD8321}" dt="2024-02-25T14:42:18.800" v="574" actId="26606"/>
          <ac:cxnSpMkLst>
            <pc:docMk/>
            <pc:sldMk cId="1810916858" sldId="264"/>
            <ac:cxnSpMk id="10" creationId="{A6814345-41DE-42C5-8657-66C1417DF81A}"/>
          </ac:cxnSpMkLst>
        </pc:cxnChg>
        <pc:cxnChg chg="add">
          <ac:chgData name="Sadegh Alizadeh" userId="5cf4261f514f6843" providerId="LiveId" clId="{691035E6-4F71-4F13-B7D1-43DAAFCD8321}" dt="2024-02-25T14:42:18.800" v="574" actId="26606"/>
          <ac:cxnSpMkLst>
            <pc:docMk/>
            <pc:sldMk cId="1810916858" sldId="264"/>
            <ac:cxnSpMk id="12" creationId="{7E68E419-3727-4F5E-8840-AF149B33B0B7}"/>
          </ac:cxnSpMkLst>
        </pc:cxnChg>
        <pc:cxnChg chg="add">
          <ac:chgData name="Sadegh Alizadeh" userId="5cf4261f514f6843" providerId="LiveId" clId="{691035E6-4F71-4F13-B7D1-43DAAFCD8321}" dt="2024-02-25T14:42:18.800" v="574" actId="26606"/>
          <ac:cxnSpMkLst>
            <pc:docMk/>
            <pc:sldMk cId="1810916858" sldId="264"/>
            <ac:cxnSpMk id="14" creationId="{0519B6EC-D7AE-452F-8D0C-D11BD3377F3E}"/>
          </ac:cxnSpMkLst>
        </pc:cxnChg>
        <pc:cxnChg chg="add">
          <ac:chgData name="Sadegh Alizadeh" userId="5cf4261f514f6843" providerId="LiveId" clId="{691035E6-4F71-4F13-B7D1-43DAAFCD8321}" dt="2024-02-25T14:42:18.800" v="574" actId="26606"/>
          <ac:cxnSpMkLst>
            <pc:docMk/>
            <pc:sldMk cId="1810916858" sldId="264"/>
            <ac:cxnSpMk id="18" creationId="{56BAADB1-054E-4A82-8D07-643BD1F433EF}"/>
          </ac:cxnSpMkLst>
        </pc:cxnChg>
        <pc:cxnChg chg="add">
          <ac:chgData name="Sadegh Alizadeh" userId="5cf4261f514f6843" providerId="LiveId" clId="{691035E6-4F71-4F13-B7D1-43DAAFCD8321}" dt="2024-02-25T14:42:18.800" v="574" actId="26606"/>
          <ac:cxnSpMkLst>
            <pc:docMk/>
            <pc:sldMk cId="1810916858" sldId="264"/>
            <ac:cxnSpMk id="20" creationId="{B3121654-FB13-441C-AB60-76710D9170C9}"/>
          </ac:cxnSpMkLst>
        </pc:cxnChg>
        <pc:cxnChg chg="add">
          <ac:chgData name="Sadegh Alizadeh" userId="5cf4261f514f6843" providerId="LiveId" clId="{691035E6-4F71-4F13-B7D1-43DAAFCD8321}" dt="2024-02-25T14:42:18.800" v="574" actId="26606"/>
          <ac:cxnSpMkLst>
            <pc:docMk/>
            <pc:sldMk cId="1810916858" sldId="264"/>
            <ac:cxnSpMk id="22" creationId="{C58D2D3E-B980-4D6F-BBFB-DF7A3A947292}"/>
          </ac:cxnSpMkLst>
        </pc:cxnChg>
      </pc:sldChg>
      <pc:sldChg chg="del">
        <pc:chgData name="Sadegh Alizadeh" userId="5cf4261f514f6843" providerId="LiveId" clId="{691035E6-4F71-4F13-B7D1-43DAAFCD8321}" dt="2024-02-24T17:11:15.656" v="6" actId="47"/>
        <pc:sldMkLst>
          <pc:docMk/>
          <pc:sldMk cId="2676933769" sldId="264"/>
        </pc:sldMkLst>
      </pc:sldChg>
      <pc:sldChg chg="addSp delSp modSp new mod ord setBg">
        <pc:chgData name="Sadegh Alizadeh" userId="5cf4261f514f6843" providerId="LiveId" clId="{691035E6-4F71-4F13-B7D1-43DAAFCD8321}" dt="2024-02-25T18:07:39.777" v="1769" actId="1076"/>
        <pc:sldMkLst>
          <pc:docMk/>
          <pc:sldMk cId="1166720914" sldId="265"/>
        </pc:sldMkLst>
        <pc:spChg chg="add mod">
          <ac:chgData name="Sadegh Alizadeh" userId="5cf4261f514f6843" providerId="LiveId" clId="{691035E6-4F71-4F13-B7D1-43DAAFCD8321}" dt="2024-02-25T18:07:33.238" v="1768" actId="14100"/>
          <ac:spMkLst>
            <pc:docMk/>
            <pc:sldMk cId="1166720914" sldId="265"/>
            <ac:spMk id="2" creationId="{842F2E07-D76A-8F80-08CE-EDCBC9159EA9}"/>
          </ac:spMkLst>
        </pc:spChg>
        <pc:spChg chg="add mod">
          <ac:chgData name="Sadegh Alizadeh" userId="5cf4261f514f6843" providerId="LiveId" clId="{691035E6-4F71-4F13-B7D1-43DAAFCD8321}" dt="2024-02-25T18:07:39.777" v="1769" actId="1076"/>
          <ac:spMkLst>
            <pc:docMk/>
            <pc:sldMk cId="1166720914" sldId="265"/>
            <ac:spMk id="3" creationId="{0C024E18-8682-15C1-B892-E0A9AC72567D}"/>
          </ac:spMkLst>
        </pc:spChg>
        <pc:spChg chg="add">
          <ac:chgData name="Sadegh Alizadeh" userId="5cf4261f514f6843" providerId="LiveId" clId="{691035E6-4F71-4F13-B7D1-43DAAFCD8321}" dt="2024-02-25T14:51:48.940" v="672" actId="26606"/>
          <ac:spMkLst>
            <pc:docMk/>
            <pc:sldMk cId="1166720914" sldId="265"/>
            <ac:spMk id="1036" creationId="{D26BC87E-DCC8-4E66-972D-A587756DF30A}"/>
          </ac:spMkLst>
        </pc:spChg>
        <pc:spChg chg="add del">
          <ac:chgData name="Sadegh Alizadeh" userId="5cf4261f514f6843" providerId="LiveId" clId="{691035E6-4F71-4F13-B7D1-43DAAFCD8321}" dt="2024-02-25T14:51:31.346" v="667" actId="26606"/>
          <ac:spMkLst>
            <pc:docMk/>
            <pc:sldMk cId="1166720914" sldId="265"/>
            <ac:spMk id="1037" creationId="{C63AB9E1-499E-41EB-A74E-905920CCDF67}"/>
          </ac:spMkLst>
        </pc:spChg>
        <pc:picChg chg="add del mod">
          <ac:chgData name="Sadegh Alizadeh" userId="5cf4261f514f6843" providerId="LiveId" clId="{691035E6-4F71-4F13-B7D1-43DAAFCD8321}" dt="2024-02-25T14:51:33.387" v="668" actId="478"/>
          <ac:picMkLst>
            <pc:docMk/>
            <pc:sldMk cId="1166720914" sldId="265"/>
            <ac:picMk id="1026" creationId="{1976996A-BBD9-B705-1D00-6C70EA8F5FCE}"/>
          </ac:picMkLst>
        </pc:picChg>
        <pc:picChg chg="add mod">
          <ac:chgData name="Sadegh Alizadeh" userId="5cf4261f514f6843" providerId="LiveId" clId="{691035E6-4F71-4F13-B7D1-43DAAFCD8321}" dt="2024-02-25T14:51:48.940" v="672" actId="26606"/>
          <ac:picMkLst>
            <pc:docMk/>
            <pc:sldMk cId="1166720914" sldId="265"/>
            <ac:picMk id="1028" creationId="{FF1EA79A-6A74-EC90-3202-9E05B159AC97}"/>
          </ac:picMkLst>
        </pc:picChg>
        <pc:cxnChg chg="add">
          <ac:chgData name="Sadegh Alizadeh" userId="5cf4261f514f6843" providerId="LiveId" clId="{691035E6-4F71-4F13-B7D1-43DAAFCD8321}" dt="2024-02-25T14:51:48.940" v="672" actId="26606"/>
          <ac:cxnSpMkLst>
            <pc:docMk/>
            <pc:sldMk cId="1166720914" sldId="265"/>
            <ac:cxnSpMk id="1030" creationId="{A240FCEE-B6E2-46D0-9BB0-F45F79545E9D}"/>
          </ac:cxnSpMkLst>
        </pc:cxnChg>
        <pc:cxnChg chg="add del">
          <ac:chgData name="Sadegh Alizadeh" userId="5cf4261f514f6843" providerId="LiveId" clId="{691035E6-4F71-4F13-B7D1-43DAAFCD8321}" dt="2024-02-25T14:51:31.346" v="667" actId="26606"/>
          <ac:cxnSpMkLst>
            <pc:docMk/>
            <pc:sldMk cId="1166720914" sldId="265"/>
            <ac:cxnSpMk id="1031" creationId="{A240FCEE-B6E2-46D0-9BB0-F45F79545E9D}"/>
          </ac:cxnSpMkLst>
        </pc:cxnChg>
        <pc:cxnChg chg="add">
          <ac:chgData name="Sadegh Alizadeh" userId="5cf4261f514f6843" providerId="LiveId" clId="{691035E6-4F71-4F13-B7D1-43DAAFCD8321}" dt="2024-02-25T14:51:48.940" v="672" actId="26606"/>
          <ac:cxnSpMkLst>
            <pc:docMk/>
            <pc:sldMk cId="1166720914" sldId="265"/>
            <ac:cxnSpMk id="1032" creationId="{3BD2FB83-3783-4477-80B5-DA5BF10BAF57}"/>
          </ac:cxnSpMkLst>
        </pc:cxnChg>
        <pc:cxnChg chg="add del">
          <ac:chgData name="Sadegh Alizadeh" userId="5cf4261f514f6843" providerId="LiveId" clId="{691035E6-4F71-4F13-B7D1-43DAAFCD8321}" dt="2024-02-25T14:51:31.346" v="667" actId="26606"/>
          <ac:cxnSpMkLst>
            <pc:docMk/>
            <pc:sldMk cId="1166720914" sldId="265"/>
            <ac:cxnSpMk id="1033" creationId="{3BD2FB83-3783-4477-80B5-DA5BF10BAF57}"/>
          </ac:cxnSpMkLst>
        </pc:cxnChg>
        <pc:cxnChg chg="add">
          <ac:chgData name="Sadegh Alizadeh" userId="5cf4261f514f6843" providerId="LiveId" clId="{691035E6-4F71-4F13-B7D1-43DAAFCD8321}" dt="2024-02-25T14:51:48.940" v="672" actId="26606"/>
          <ac:cxnSpMkLst>
            <pc:docMk/>
            <pc:sldMk cId="1166720914" sldId="265"/>
            <ac:cxnSpMk id="1034" creationId="{E83EA203-71D5-49C0-9626-FFA8E46787B0}"/>
          </ac:cxnSpMkLst>
        </pc:cxnChg>
        <pc:cxnChg chg="add del">
          <ac:chgData name="Sadegh Alizadeh" userId="5cf4261f514f6843" providerId="LiveId" clId="{691035E6-4F71-4F13-B7D1-43DAAFCD8321}" dt="2024-02-25T14:51:31.346" v="667" actId="26606"/>
          <ac:cxnSpMkLst>
            <pc:docMk/>
            <pc:sldMk cId="1166720914" sldId="265"/>
            <ac:cxnSpMk id="1035" creationId="{E83EA203-71D5-49C0-9626-FFA8E46787B0}"/>
          </ac:cxnSpMkLst>
        </pc:cxnChg>
        <pc:cxnChg chg="add">
          <ac:chgData name="Sadegh Alizadeh" userId="5cf4261f514f6843" providerId="LiveId" clId="{691035E6-4F71-4F13-B7D1-43DAAFCD8321}" dt="2024-02-25T14:51:48.940" v="672" actId="26606"/>
          <ac:cxnSpMkLst>
            <pc:docMk/>
            <pc:sldMk cId="1166720914" sldId="265"/>
            <ac:cxnSpMk id="1038" creationId="{8B45C962-0D68-4A01-9627-70DEBBC363C7}"/>
          </ac:cxnSpMkLst>
        </pc:cxnChg>
        <pc:cxnChg chg="add del">
          <ac:chgData name="Sadegh Alizadeh" userId="5cf4261f514f6843" providerId="LiveId" clId="{691035E6-4F71-4F13-B7D1-43DAAFCD8321}" dt="2024-02-25T14:51:31.346" v="667" actId="26606"/>
          <ac:cxnSpMkLst>
            <pc:docMk/>
            <pc:sldMk cId="1166720914" sldId="265"/>
            <ac:cxnSpMk id="1039" creationId="{CEEA40C4-6B9E-4B9E-8CDF-A0C572462EAD}"/>
          </ac:cxnSpMkLst>
        </pc:cxnChg>
        <pc:cxnChg chg="add">
          <ac:chgData name="Sadegh Alizadeh" userId="5cf4261f514f6843" providerId="LiveId" clId="{691035E6-4F71-4F13-B7D1-43DAAFCD8321}" dt="2024-02-25T14:51:48.940" v="672" actId="26606"/>
          <ac:cxnSpMkLst>
            <pc:docMk/>
            <pc:sldMk cId="1166720914" sldId="265"/>
            <ac:cxnSpMk id="1040" creationId="{F1D89FBF-493B-4E7D-B511-7E40674F6323}"/>
          </ac:cxnSpMkLst>
        </pc:cxnChg>
        <pc:cxnChg chg="add del">
          <ac:chgData name="Sadegh Alizadeh" userId="5cf4261f514f6843" providerId="LiveId" clId="{691035E6-4F71-4F13-B7D1-43DAAFCD8321}" dt="2024-02-25T14:51:31.346" v="667" actId="26606"/>
          <ac:cxnSpMkLst>
            <pc:docMk/>
            <pc:sldMk cId="1166720914" sldId="265"/>
            <ac:cxnSpMk id="1041" creationId="{0A54810C-5CC0-45D3-BD8F-C4407F92F569}"/>
          </ac:cxnSpMkLst>
        </pc:cxnChg>
        <pc:cxnChg chg="add del">
          <ac:chgData name="Sadegh Alizadeh" userId="5cf4261f514f6843" providerId="LiveId" clId="{691035E6-4F71-4F13-B7D1-43DAAFCD8321}" dt="2024-02-25T14:51:31.346" v="667" actId="26606"/>
          <ac:cxnSpMkLst>
            <pc:docMk/>
            <pc:sldMk cId="1166720914" sldId="265"/>
            <ac:cxnSpMk id="1043" creationId="{AE458AAC-F667-498F-A263-A8C7AB4FC960}"/>
          </ac:cxnSpMkLst>
        </pc:cxnChg>
        <pc:cxnChg chg="add">
          <ac:chgData name="Sadegh Alizadeh" userId="5cf4261f514f6843" providerId="LiveId" clId="{691035E6-4F71-4F13-B7D1-43DAAFCD8321}" dt="2024-02-25T14:51:48.940" v="672" actId="26606"/>
          <ac:cxnSpMkLst>
            <pc:docMk/>
            <pc:sldMk cId="1166720914" sldId="265"/>
            <ac:cxnSpMk id="1045" creationId="{4BCC744E-5590-4542-B37F-B764470BF05E}"/>
          </ac:cxnSpMkLst>
        </pc:cxnChg>
      </pc:sldChg>
      <pc:sldChg chg="del">
        <pc:chgData name="Sadegh Alizadeh" userId="5cf4261f514f6843" providerId="LiveId" clId="{691035E6-4F71-4F13-B7D1-43DAAFCD8321}" dt="2024-02-24T17:11:17.175" v="7" actId="47"/>
        <pc:sldMkLst>
          <pc:docMk/>
          <pc:sldMk cId="2315688842" sldId="265"/>
        </pc:sldMkLst>
      </pc:sldChg>
      <pc:sldChg chg="addSp delSp modSp new mod ord setBg">
        <pc:chgData name="Sadegh Alizadeh" userId="5cf4261f514f6843" providerId="LiveId" clId="{691035E6-4F71-4F13-B7D1-43DAAFCD8321}" dt="2024-02-25T18:04:13.282" v="1758" actId="1076"/>
        <pc:sldMkLst>
          <pc:docMk/>
          <pc:sldMk cId="3004345720" sldId="266"/>
        </pc:sldMkLst>
        <pc:spChg chg="add mod">
          <ac:chgData name="Sadegh Alizadeh" userId="5cf4261f514f6843" providerId="LiveId" clId="{691035E6-4F71-4F13-B7D1-43DAAFCD8321}" dt="2024-02-25T15:18:25.087" v="888" actId="164"/>
          <ac:spMkLst>
            <pc:docMk/>
            <pc:sldMk cId="3004345720" sldId="266"/>
            <ac:spMk id="8" creationId="{B836FFD5-8ECC-4CC8-64CE-F51A6129C4AA}"/>
          </ac:spMkLst>
        </pc:spChg>
        <pc:spChg chg="add mod topLvl">
          <ac:chgData name="Sadegh Alizadeh" userId="5cf4261f514f6843" providerId="LiveId" clId="{691035E6-4F71-4F13-B7D1-43DAAFCD8321}" dt="2024-02-25T18:03:17.192" v="1754" actId="1076"/>
          <ac:spMkLst>
            <pc:docMk/>
            <pc:sldMk cId="3004345720" sldId="266"/>
            <ac:spMk id="20" creationId="{119E8E67-9462-2D7A-61CD-2A3060896FB1}"/>
          </ac:spMkLst>
        </pc:spChg>
        <pc:spChg chg="add mod">
          <ac:chgData name="Sadegh Alizadeh" userId="5cf4261f514f6843" providerId="LiveId" clId="{691035E6-4F71-4F13-B7D1-43DAAFCD8321}" dt="2024-02-25T15:28:08.362" v="937" actId="164"/>
          <ac:spMkLst>
            <pc:docMk/>
            <pc:sldMk cId="3004345720" sldId="266"/>
            <ac:spMk id="21" creationId="{676E674C-FEC5-C977-2488-286FBE6B7E53}"/>
          </ac:spMkLst>
        </pc:spChg>
        <pc:spChg chg="add del mod ord">
          <ac:chgData name="Sadegh Alizadeh" userId="5cf4261f514f6843" providerId="LiveId" clId="{691035E6-4F71-4F13-B7D1-43DAAFCD8321}" dt="2024-02-25T15:38:38.294" v="1019" actId="478"/>
          <ac:spMkLst>
            <pc:docMk/>
            <pc:sldMk cId="3004345720" sldId="266"/>
            <ac:spMk id="24" creationId="{6A79F41A-A3C8-9E35-F4BF-075FD022DD29}"/>
          </ac:spMkLst>
        </pc:spChg>
        <pc:spChg chg="add del">
          <ac:chgData name="Sadegh Alizadeh" userId="5cf4261f514f6843" providerId="LiveId" clId="{691035E6-4F71-4F13-B7D1-43DAAFCD8321}" dt="2024-02-25T15:38:58.724" v="1020" actId="26606"/>
          <ac:spMkLst>
            <pc:docMk/>
            <pc:sldMk cId="3004345720" sldId="266"/>
            <ac:spMk id="28" creationId="{BFDC535F-AC0A-417D-96AB-6706BECACD95}"/>
          </ac:spMkLst>
        </pc:spChg>
        <pc:spChg chg="add del">
          <ac:chgData name="Sadegh Alizadeh" userId="5cf4261f514f6843" providerId="LiveId" clId="{691035E6-4F71-4F13-B7D1-43DAAFCD8321}" dt="2024-02-25T15:38:58.724" v="1020" actId="26606"/>
          <ac:spMkLst>
            <pc:docMk/>
            <pc:sldMk cId="3004345720" sldId="266"/>
            <ac:spMk id="30" creationId="{97AAAF8E-31DB-4148-8FCA-4D8233D691C6}"/>
          </ac:spMkLst>
        </pc:spChg>
        <pc:spChg chg="add mod">
          <ac:chgData name="Sadegh Alizadeh" userId="5cf4261f514f6843" providerId="LiveId" clId="{691035E6-4F71-4F13-B7D1-43DAAFCD8321}" dt="2024-02-25T15:39:44.500" v="1043" actId="113"/>
          <ac:spMkLst>
            <pc:docMk/>
            <pc:sldMk cId="3004345720" sldId="266"/>
            <ac:spMk id="31" creationId="{3DD97469-EE11-093D-74D9-CCD6AD09A323}"/>
          </ac:spMkLst>
        </pc:spChg>
        <pc:spChg chg="add del">
          <ac:chgData name="Sadegh Alizadeh" userId="5cf4261f514f6843" providerId="LiveId" clId="{691035E6-4F71-4F13-B7D1-43DAAFCD8321}" dt="2024-02-25T15:38:58.724" v="1020" actId="26606"/>
          <ac:spMkLst>
            <pc:docMk/>
            <pc:sldMk cId="3004345720" sldId="266"/>
            <ac:spMk id="32" creationId="{AA274328-4774-4DF9-BA53-452565122FBB}"/>
          </ac:spMkLst>
        </pc:spChg>
        <pc:spChg chg="add del">
          <ac:chgData name="Sadegh Alizadeh" userId="5cf4261f514f6843" providerId="LiveId" clId="{691035E6-4F71-4F13-B7D1-43DAAFCD8321}" dt="2024-02-25T15:38:58.724" v="1020" actId="26606"/>
          <ac:spMkLst>
            <pc:docMk/>
            <pc:sldMk cId="3004345720" sldId="266"/>
            <ac:spMk id="34" creationId="{01C7B46D-2FEF-4FAA-915B-8B21A66BB647}"/>
          </ac:spMkLst>
        </pc:spChg>
        <pc:spChg chg="add">
          <ac:chgData name="Sadegh Alizadeh" userId="5cf4261f514f6843" providerId="LiveId" clId="{691035E6-4F71-4F13-B7D1-43DAAFCD8321}" dt="2024-02-25T15:38:58.724" v="1020" actId="26606"/>
          <ac:spMkLst>
            <pc:docMk/>
            <pc:sldMk cId="3004345720" sldId="266"/>
            <ac:spMk id="36" creationId="{1C598A69-FFFE-4C09-8FE9-D660337B0CD0}"/>
          </ac:spMkLst>
        </pc:spChg>
        <pc:spChg chg="add">
          <ac:chgData name="Sadegh Alizadeh" userId="5cf4261f514f6843" providerId="LiveId" clId="{691035E6-4F71-4F13-B7D1-43DAAFCD8321}" dt="2024-02-25T15:38:58.724" v="1020" actId="26606"/>
          <ac:spMkLst>
            <pc:docMk/>
            <pc:sldMk cId="3004345720" sldId="266"/>
            <ac:spMk id="37" creationId="{2B6121AA-FB9C-49D8-9295-014C895AFB60}"/>
          </ac:spMkLst>
        </pc:spChg>
        <pc:spChg chg="add">
          <ac:chgData name="Sadegh Alizadeh" userId="5cf4261f514f6843" providerId="LiveId" clId="{691035E6-4F71-4F13-B7D1-43DAAFCD8321}" dt="2024-02-25T15:38:58.724" v="1020" actId="26606"/>
          <ac:spMkLst>
            <pc:docMk/>
            <pc:sldMk cId="3004345720" sldId="266"/>
            <ac:spMk id="38" creationId="{2C188CD4-9C38-4BEB-8E94-633B1B48BCC4}"/>
          </ac:spMkLst>
        </pc:spChg>
        <pc:spChg chg="add">
          <ac:chgData name="Sadegh Alizadeh" userId="5cf4261f514f6843" providerId="LiveId" clId="{691035E6-4F71-4F13-B7D1-43DAAFCD8321}" dt="2024-02-25T15:38:58.724" v="1020" actId="26606"/>
          <ac:spMkLst>
            <pc:docMk/>
            <pc:sldMk cId="3004345720" sldId="266"/>
            <ac:spMk id="40" creationId="{2E8BD155-F3B5-4CE9-AB1C-08C964CDC753}"/>
          </ac:spMkLst>
        </pc:spChg>
        <pc:spChg chg="add del">
          <ac:chgData name="Sadegh Alizadeh" userId="5cf4261f514f6843" providerId="LiveId" clId="{691035E6-4F71-4F13-B7D1-43DAAFCD8321}" dt="2024-02-25T15:30:27.492" v="969" actId="26606"/>
          <ac:spMkLst>
            <pc:docMk/>
            <pc:sldMk cId="3004345720" sldId="266"/>
            <ac:spMk id="45" creationId="{C63AB9E1-499E-41EB-A74E-905920CCDF67}"/>
          </ac:spMkLst>
        </pc:spChg>
        <pc:spChg chg="add del">
          <ac:chgData name="Sadegh Alizadeh" userId="5cf4261f514f6843" providerId="LiveId" clId="{691035E6-4F71-4F13-B7D1-43DAAFCD8321}" dt="2024-02-25T15:30:36.751" v="971" actId="26606"/>
          <ac:spMkLst>
            <pc:docMk/>
            <pc:sldMk cId="3004345720" sldId="266"/>
            <ac:spMk id="56" creationId="{C63AB9E1-499E-41EB-A74E-905920CCDF67}"/>
          </ac:spMkLst>
        </pc:spChg>
        <pc:grpChg chg="add mod">
          <ac:chgData name="Sadegh Alizadeh" userId="5cf4261f514f6843" providerId="LiveId" clId="{691035E6-4F71-4F13-B7D1-43DAAFCD8321}" dt="2024-02-25T15:18:25.087" v="888" actId="164"/>
          <ac:grpSpMkLst>
            <pc:docMk/>
            <pc:sldMk cId="3004345720" sldId="266"/>
            <ac:grpSpMk id="6" creationId="{8C0C430F-50A2-FC0A-D33B-3776B99BB0ED}"/>
          </ac:grpSpMkLst>
        </pc:grpChg>
        <pc:grpChg chg="add mod">
          <ac:chgData name="Sadegh Alizadeh" userId="5cf4261f514f6843" providerId="LiveId" clId="{691035E6-4F71-4F13-B7D1-43DAAFCD8321}" dt="2024-02-25T18:04:13.282" v="1758" actId="1076"/>
          <ac:grpSpMkLst>
            <pc:docMk/>
            <pc:sldMk cId="3004345720" sldId="266"/>
            <ac:grpSpMk id="9" creationId="{AEB7A47D-B5CD-8E7F-9751-41595B87ACE9}"/>
          </ac:grpSpMkLst>
        </pc:grpChg>
        <pc:grpChg chg="add mod">
          <ac:chgData name="Sadegh Alizadeh" userId="5cf4261f514f6843" providerId="LiveId" clId="{691035E6-4F71-4F13-B7D1-43DAAFCD8321}" dt="2024-02-25T15:28:08.362" v="937" actId="164"/>
          <ac:grpSpMkLst>
            <pc:docMk/>
            <pc:sldMk cId="3004345720" sldId="266"/>
            <ac:grpSpMk id="16" creationId="{553D79A4-FA3D-FF1B-7EAD-9918F393F64A}"/>
          </ac:grpSpMkLst>
        </pc:grpChg>
        <pc:grpChg chg="add del mod topLvl">
          <ac:chgData name="Sadegh Alizadeh" userId="5cf4261f514f6843" providerId="LiveId" clId="{691035E6-4F71-4F13-B7D1-43DAAFCD8321}" dt="2024-02-25T15:37:25.450" v="1006" actId="165"/>
          <ac:grpSpMkLst>
            <pc:docMk/>
            <pc:sldMk cId="3004345720" sldId="266"/>
            <ac:grpSpMk id="19" creationId="{158D417F-78D3-40BF-13BF-33FA3BEA98ED}"/>
          </ac:grpSpMkLst>
        </pc:grpChg>
        <pc:grpChg chg="add mod">
          <ac:chgData name="Sadegh Alizadeh" userId="5cf4261f514f6843" providerId="LiveId" clId="{691035E6-4F71-4F13-B7D1-43DAAFCD8321}" dt="2024-02-25T15:38:58.724" v="1020" actId="26606"/>
          <ac:grpSpMkLst>
            <pc:docMk/>
            <pc:sldMk cId="3004345720" sldId="266"/>
            <ac:grpSpMk id="22" creationId="{8229EC88-302A-619D-AF02-32E19709EDF5}"/>
          </ac:grpSpMkLst>
        </pc:grpChg>
        <pc:grpChg chg="add del mod">
          <ac:chgData name="Sadegh Alizadeh" userId="5cf4261f514f6843" providerId="LiveId" clId="{691035E6-4F71-4F13-B7D1-43DAAFCD8321}" dt="2024-02-25T15:37:06.946" v="1003" actId="165"/>
          <ac:grpSpMkLst>
            <pc:docMk/>
            <pc:sldMk cId="3004345720" sldId="266"/>
            <ac:grpSpMk id="23" creationId="{041BE431-076C-BFCB-121E-79AE760E9645}"/>
          </ac:grpSpMkLst>
        </pc:grpChg>
        <pc:grpChg chg="add del mod">
          <ac:chgData name="Sadegh Alizadeh" userId="5cf4261f514f6843" providerId="LiveId" clId="{691035E6-4F71-4F13-B7D1-43DAAFCD8321}" dt="2024-02-25T15:37:20.868" v="1005" actId="165"/>
          <ac:grpSpMkLst>
            <pc:docMk/>
            <pc:sldMk cId="3004345720" sldId="266"/>
            <ac:grpSpMk id="25" creationId="{4A046CFF-AC38-990D-A043-9F24B122D365}"/>
          </ac:grpSpMkLst>
        </pc:grpChg>
        <pc:grpChg chg="add mod">
          <ac:chgData name="Sadegh Alizadeh" userId="5cf4261f514f6843" providerId="LiveId" clId="{691035E6-4F71-4F13-B7D1-43DAAFCD8321}" dt="2024-02-25T18:04:04.129" v="1756" actId="14100"/>
          <ac:grpSpMkLst>
            <pc:docMk/>
            <pc:sldMk cId="3004345720" sldId="266"/>
            <ac:grpSpMk id="29" creationId="{95F45C46-B134-AFE4-A23C-CF228F850150}"/>
          </ac:grpSpMkLst>
        </pc:grpChg>
        <pc:picChg chg="add mod modCrop">
          <ac:chgData name="Sadegh Alizadeh" userId="5cf4261f514f6843" providerId="LiveId" clId="{691035E6-4F71-4F13-B7D1-43DAAFCD8321}" dt="2024-02-25T15:17:01.969" v="878" actId="732"/>
          <ac:picMkLst>
            <pc:docMk/>
            <pc:sldMk cId="3004345720" sldId="266"/>
            <ac:picMk id="3" creationId="{EAC91C10-3FAC-6C37-C065-2F1702DE00AE}"/>
          </ac:picMkLst>
        </pc:picChg>
        <pc:picChg chg="add mod">
          <ac:chgData name="Sadegh Alizadeh" userId="5cf4261f514f6843" providerId="LiveId" clId="{691035E6-4F71-4F13-B7D1-43DAAFCD8321}" dt="2024-02-25T15:17:11.390" v="881" actId="1076"/>
          <ac:picMkLst>
            <pc:docMk/>
            <pc:sldMk cId="3004345720" sldId="266"/>
            <ac:picMk id="5" creationId="{C2E5DDEF-C606-0261-4643-187DC8BD8B6D}"/>
          </ac:picMkLst>
        </pc:picChg>
        <pc:picChg chg="add mod">
          <ac:chgData name="Sadegh Alizadeh" userId="5cf4261f514f6843" providerId="LiveId" clId="{691035E6-4F71-4F13-B7D1-43DAAFCD8321}" dt="2024-02-25T15:25:25.217" v="908" actId="164"/>
          <ac:picMkLst>
            <pc:docMk/>
            <pc:sldMk cId="3004345720" sldId="266"/>
            <ac:picMk id="11" creationId="{EF355F5B-1A46-E5F5-03BC-869A152FE5D3}"/>
          </ac:picMkLst>
        </pc:picChg>
        <pc:picChg chg="add del mod topLvl">
          <ac:chgData name="Sadegh Alizadeh" userId="5cf4261f514f6843" providerId="LiveId" clId="{691035E6-4F71-4F13-B7D1-43DAAFCD8321}" dt="2024-02-25T15:37:36.034" v="1008" actId="478"/>
          <ac:picMkLst>
            <pc:docMk/>
            <pc:sldMk cId="3004345720" sldId="266"/>
            <ac:picMk id="13" creationId="{DCCA5FDA-A189-2B6F-6A8B-B6C81956B990}"/>
          </ac:picMkLst>
        </pc:picChg>
        <pc:picChg chg="add mod">
          <ac:chgData name="Sadegh Alizadeh" userId="5cf4261f514f6843" providerId="LiveId" clId="{691035E6-4F71-4F13-B7D1-43DAAFCD8321}" dt="2024-02-25T15:25:25.217" v="908" actId="164"/>
          <ac:picMkLst>
            <pc:docMk/>
            <pc:sldMk cId="3004345720" sldId="266"/>
            <ac:picMk id="15" creationId="{13C20232-C4B8-BCA2-AE75-E7C3AFF9D70F}"/>
          </ac:picMkLst>
        </pc:picChg>
        <pc:picChg chg="add mod topLvl">
          <ac:chgData name="Sadegh Alizadeh" userId="5cf4261f514f6843" providerId="LiveId" clId="{691035E6-4F71-4F13-B7D1-43DAAFCD8321}" dt="2024-02-25T15:38:08.515" v="1015" actId="164"/>
          <ac:picMkLst>
            <pc:docMk/>
            <pc:sldMk cId="3004345720" sldId="266"/>
            <ac:picMk id="18" creationId="{6F058797-9BDE-8FAA-971E-18517A69CC61}"/>
          </ac:picMkLst>
        </pc:picChg>
        <pc:picChg chg="add mod">
          <ac:chgData name="Sadegh Alizadeh" userId="5cf4261f514f6843" providerId="LiveId" clId="{691035E6-4F71-4F13-B7D1-43DAAFCD8321}" dt="2024-02-25T15:38:08.515" v="1015" actId="164"/>
          <ac:picMkLst>
            <pc:docMk/>
            <pc:sldMk cId="3004345720" sldId="266"/>
            <ac:picMk id="27" creationId="{AF544AF5-8D8A-FED8-47E5-9F0535D0330F}"/>
          </ac:picMkLst>
        </pc:picChg>
        <pc:cxnChg chg="add del">
          <ac:chgData name="Sadegh Alizadeh" userId="5cf4261f514f6843" providerId="LiveId" clId="{691035E6-4F71-4F13-B7D1-43DAAFCD8321}" dt="2024-02-25T15:30:27.492" v="969" actId="26606"/>
          <ac:cxnSpMkLst>
            <pc:docMk/>
            <pc:sldMk cId="3004345720" sldId="266"/>
            <ac:cxnSpMk id="39" creationId="{A240FCEE-B6E2-46D0-9BB0-F45F79545E9D}"/>
          </ac:cxnSpMkLst>
        </pc:cxnChg>
        <pc:cxnChg chg="add del">
          <ac:chgData name="Sadegh Alizadeh" userId="5cf4261f514f6843" providerId="LiveId" clId="{691035E6-4F71-4F13-B7D1-43DAAFCD8321}" dt="2024-02-25T15:30:27.492" v="969" actId="26606"/>
          <ac:cxnSpMkLst>
            <pc:docMk/>
            <pc:sldMk cId="3004345720" sldId="266"/>
            <ac:cxnSpMk id="41" creationId="{3BD2FB83-3783-4477-80B5-DA5BF10BAF57}"/>
          </ac:cxnSpMkLst>
        </pc:cxnChg>
        <pc:cxnChg chg="add del">
          <ac:chgData name="Sadegh Alizadeh" userId="5cf4261f514f6843" providerId="LiveId" clId="{691035E6-4F71-4F13-B7D1-43DAAFCD8321}" dt="2024-02-25T15:30:27.492" v="969" actId="26606"/>
          <ac:cxnSpMkLst>
            <pc:docMk/>
            <pc:sldMk cId="3004345720" sldId="266"/>
            <ac:cxnSpMk id="43" creationId="{E83EA203-71D5-49C0-9626-FFA8E46787B0}"/>
          </ac:cxnSpMkLst>
        </pc:cxnChg>
        <pc:cxnChg chg="add del">
          <ac:chgData name="Sadegh Alizadeh" userId="5cf4261f514f6843" providerId="LiveId" clId="{691035E6-4F71-4F13-B7D1-43DAAFCD8321}" dt="2024-02-25T15:30:27.492" v="969" actId="26606"/>
          <ac:cxnSpMkLst>
            <pc:docMk/>
            <pc:sldMk cId="3004345720" sldId="266"/>
            <ac:cxnSpMk id="47" creationId="{CEEA40C4-6B9E-4B9E-8CDF-A0C572462EAD}"/>
          </ac:cxnSpMkLst>
        </pc:cxnChg>
        <pc:cxnChg chg="add del">
          <ac:chgData name="Sadegh Alizadeh" userId="5cf4261f514f6843" providerId="LiveId" clId="{691035E6-4F71-4F13-B7D1-43DAAFCD8321}" dt="2024-02-25T15:30:27.492" v="969" actId="26606"/>
          <ac:cxnSpMkLst>
            <pc:docMk/>
            <pc:sldMk cId="3004345720" sldId="266"/>
            <ac:cxnSpMk id="49" creationId="{0A54810C-5CC0-45D3-BD8F-C4407F92F569}"/>
          </ac:cxnSpMkLst>
        </pc:cxnChg>
        <pc:cxnChg chg="add del">
          <ac:chgData name="Sadegh Alizadeh" userId="5cf4261f514f6843" providerId="LiveId" clId="{691035E6-4F71-4F13-B7D1-43DAAFCD8321}" dt="2024-02-25T15:30:27.492" v="969" actId="26606"/>
          <ac:cxnSpMkLst>
            <pc:docMk/>
            <pc:sldMk cId="3004345720" sldId="266"/>
            <ac:cxnSpMk id="51" creationId="{AE458AAC-F667-498F-A263-A8C7AB4FC960}"/>
          </ac:cxnSpMkLst>
        </pc:cxnChg>
        <pc:cxnChg chg="add del">
          <ac:chgData name="Sadegh Alizadeh" userId="5cf4261f514f6843" providerId="LiveId" clId="{691035E6-4F71-4F13-B7D1-43DAAFCD8321}" dt="2024-02-25T15:30:36.751" v="971" actId="26606"/>
          <ac:cxnSpMkLst>
            <pc:docMk/>
            <pc:sldMk cId="3004345720" sldId="266"/>
            <ac:cxnSpMk id="53" creationId="{A240FCEE-B6E2-46D0-9BB0-F45F79545E9D}"/>
          </ac:cxnSpMkLst>
        </pc:cxnChg>
        <pc:cxnChg chg="add del">
          <ac:chgData name="Sadegh Alizadeh" userId="5cf4261f514f6843" providerId="LiveId" clId="{691035E6-4F71-4F13-B7D1-43DAAFCD8321}" dt="2024-02-25T15:30:36.751" v="971" actId="26606"/>
          <ac:cxnSpMkLst>
            <pc:docMk/>
            <pc:sldMk cId="3004345720" sldId="266"/>
            <ac:cxnSpMk id="54" creationId="{3BD2FB83-3783-4477-80B5-DA5BF10BAF57}"/>
          </ac:cxnSpMkLst>
        </pc:cxnChg>
        <pc:cxnChg chg="add del">
          <ac:chgData name="Sadegh Alizadeh" userId="5cf4261f514f6843" providerId="LiveId" clId="{691035E6-4F71-4F13-B7D1-43DAAFCD8321}" dt="2024-02-25T15:30:36.751" v="971" actId="26606"/>
          <ac:cxnSpMkLst>
            <pc:docMk/>
            <pc:sldMk cId="3004345720" sldId="266"/>
            <ac:cxnSpMk id="55" creationId="{E83EA203-71D5-49C0-9626-FFA8E46787B0}"/>
          </ac:cxnSpMkLst>
        </pc:cxnChg>
        <pc:cxnChg chg="add del">
          <ac:chgData name="Sadegh Alizadeh" userId="5cf4261f514f6843" providerId="LiveId" clId="{691035E6-4F71-4F13-B7D1-43DAAFCD8321}" dt="2024-02-25T15:30:36.751" v="971" actId="26606"/>
          <ac:cxnSpMkLst>
            <pc:docMk/>
            <pc:sldMk cId="3004345720" sldId="266"/>
            <ac:cxnSpMk id="57" creationId="{CEEA40C4-6B9E-4B9E-8CDF-A0C572462EAD}"/>
          </ac:cxnSpMkLst>
        </pc:cxnChg>
        <pc:cxnChg chg="add del">
          <ac:chgData name="Sadegh Alizadeh" userId="5cf4261f514f6843" providerId="LiveId" clId="{691035E6-4F71-4F13-B7D1-43DAAFCD8321}" dt="2024-02-25T15:30:36.751" v="971" actId="26606"/>
          <ac:cxnSpMkLst>
            <pc:docMk/>
            <pc:sldMk cId="3004345720" sldId="266"/>
            <ac:cxnSpMk id="58" creationId="{179A2A06-A424-4BBD-A8A4-293F16F1BE2B}"/>
          </ac:cxnSpMkLst>
        </pc:cxnChg>
        <pc:cxnChg chg="add del">
          <ac:chgData name="Sadegh Alizadeh" userId="5cf4261f514f6843" providerId="LiveId" clId="{691035E6-4F71-4F13-B7D1-43DAAFCD8321}" dt="2024-02-25T15:30:36.751" v="971" actId="26606"/>
          <ac:cxnSpMkLst>
            <pc:docMk/>
            <pc:sldMk cId="3004345720" sldId="266"/>
            <ac:cxnSpMk id="59" creationId="{AE458AAC-F667-498F-A263-A8C7AB4FC960}"/>
          </ac:cxnSpMkLst>
        </pc:cxnChg>
      </pc:sldChg>
      <pc:sldChg chg="del">
        <pc:chgData name="Sadegh Alizadeh" userId="5cf4261f514f6843" providerId="LiveId" clId="{691035E6-4F71-4F13-B7D1-43DAAFCD8321}" dt="2024-02-24T17:11:17.717" v="8" actId="47"/>
        <pc:sldMkLst>
          <pc:docMk/>
          <pc:sldMk cId="3988592522" sldId="266"/>
        </pc:sldMkLst>
      </pc:sldChg>
      <pc:sldChg chg="del">
        <pc:chgData name="Sadegh Alizadeh" userId="5cf4261f514f6843" providerId="LiveId" clId="{691035E6-4F71-4F13-B7D1-43DAAFCD8321}" dt="2024-02-24T17:11:18.057" v="9" actId="47"/>
        <pc:sldMkLst>
          <pc:docMk/>
          <pc:sldMk cId="3570418790" sldId="267"/>
        </pc:sldMkLst>
      </pc:sldChg>
      <pc:sldChg chg="addSp delSp modSp new mod ord setBg">
        <pc:chgData name="Sadegh Alizadeh" userId="5cf4261f514f6843" providerId="LiveId" clId="{691035E6-4F71-4F13-B7D1-43DAAFCD8321}" dt="2024-02-25T17:55:30.725" v="1478"/>
        <pc:sldMkLst>
          <pc:docMk/>
          <pc:sldMk cId="3662018497" sldId="267"/>
        </pc:sldMkLst>
        <pc:spChg chg="add mod">
          <ac:chgData name="Sadegh Alizadeh" userId="5cf4261f514f6843" providerId="LiveId" clId="{691035E6-4F71-4F13-B7D1-43DAAFCD8321}" dt="2024-02-25T17:13:15.307" v="1225" actId="20577"/>
          <ac:spMkLst>
            <pc:docMk/>
            <pc:sldMk cId="3662018497" sldId="267"/>
            <ac:spMk id="2" creationId="{6BB1CFBD-5990-8AED-A9D1-CEF37AD6642C}"/>
          </ac:spMkLst>
        </pc:spChg>
        <pc:spChg chg="add del">
          <ac:chgData name="Sadegh Alizadeh" userId="5cf4261f514f6843" providerId="LiveId" clId="{691035E6-4F71-4F13-B7D1-43DAAFCD8321}" dt="2024-02-25T15:42:03.341" v="1047" actId="22"/>
          <ac:spMkLst>
            <pc:docMk/>
            <pc:sldMk cId="3662018497" sldId="267"/>
            <ac:spMk id="4" creationId="{3BF19B39-DACA-7F90-9378-FAB3F9460769}"/>
          </ac:spMkLst>
        </pc:spChg>
        <pc:spChg chg="add mod">
          <ac:chgData name="Sadegh Alizadeh" userId="5cf4261f514f6843" providerId="LiveId" clId="{691035E6-4F71-4F13-B7D1-43DAAFCD8321}" dt="2024-02-25T17:54:58.430" v="1474" actId="6549"/>
          <ac:spMkLst>
            <pc:docMk/>
            <pc:sldMk cId="3662018497" sldId="267"/>
            <ac:spMk id="6" creationId="{1F8F7829-7782-8E6B-6617-A831ACAD7542}"/>
          </ac:spMkLst>
        </pc:spChg>
        <pc:spChg chg="add del mod">
          <ac:chgData name="Sadegh Alizadeh" userId="5cf4261f514f6843" providerId="LiveId" clId="{691035E6-4F71-4F13-B7D1-43DAAFCD8321}" dt="2024-02-25T17:07:37.307" v="1182" actId="478"/>
          <ac:spMkLst>
            <pc:docMk/>
            <pc:sldMk cId="3662018497" sldId="267"/>
            <ac:spMk id="7" creationId="{19D00925-8B89-6C91-00C6-0ED4E7A80079}"/>
          </ac:spMkLst>
        </pc:spChg>
        <pc:spChg chg="add del">
          <ac:chgData name="Sadegh Alizadeh" userId="5cf4261f514f6843" providerId="LiveId" clId="{691035E6-4F71-4F13-B7D1-43DAAFCD8321}" dt="2024-02-25T17:10:10.933" v="1198" actId="26606"/>
          <ac:spMkLst>
            <pc:docMk/>
            <pc:sldMk cId="3662018497" sldId="267"/>
            <ac:spMk id="2061" creationId="{EBAF395E-7D52-496C-ACDD-468AEC1ADF0A}"/>
          </ac:spMkLst>
        </pc:spChg>
        <pc:spChg chg="add del">
          <ac:chgData name="Sadegh Alizadeh" userId="5cf4261f514f6843" providerId="LiveId" clId="{691035E6-4F71-4F13-B7D1-43DAAFCD8321}" dt="2024-02-25T17:10:46.550" v="1207" actId="26606"/>
          <ac:spMkLst>
            <pc:docMk/>
            <pc:sldMk cId="3662018497" sldId="267"/>
            <ac:spMk id="2078" creationId="{EBAF395E-7D52-496C-ACDD-468AEC1ADF0A}"/>
          </ac:spMkLst>
        </pc:spChg>
        <pc:spChg chg="add">
          <ac:chgData name="Sadegh Alizadeh" userId="5cf4261f514f6843" providerId="LiveId" clId="{691035E6-4F71-4F13-B7D1-43DAAFCD8321}" dt="2024-02-25T17:10:46.550" v="1207" actId="26606"/>
          <ac:spMkLst>
            <pc:docMk/>
            <pc:sldMk cId="3662018497" sldId="267"/>
            <ac:spMk id="2097" creationId="{5D28D120-1389-4B3F-BECB-0949DCCAC752}"/>
          </ac:spMkLst>
        </pc:spChg>
        <pc:grpChg chg="add mod">
          <ac:chgData name="Sadegh Alizadeh" userId="5cf4261f514f6843" providerId="LiveId" clId="{691035E6-4F71-4F13-B7D1-43DAAFCD8321}" dt="2024-02-25T17:12:19.911" v="1212" actId="1076"/>
          <ac:grpSpMkLst>
            <pc:docMk/>
            <pc:sldMk cId="3662018497" sldId="267"/>
            <ac:grpSpMk id="10" creationId="{9FEF5413-B665-1A1A-07EA-F6F14E1F68AC}"/>
          </ac:grpSpMkLst>
        </pc:grpChg>
        <pc:picChg chg="add mod">
          <ac:chgData name="Sadegh Alizadeh" userId="5cf4261f514f6843" providerId="LiveId" clId="{691035E6-4F71-4F13-B7D1-43DAAFCD8321}" dt="2024-02-25T17:12:32.483" v="1213" actId="1076"/>
          <ac:picMkLst>
            <pc:docMk/>
            <pc:sldMk cId="3662018497" sldId="267"/>
            <ac:picMk id="9" creationId="{27C4F7C7-7EC4-B65F-7799-469F5C894B35}"/>
          </ac:picMkLst>
        </pc:picChg>
        <pc:picChg chg="add mod">
          <ac:chgData name="Sadegh Alizadeh" userId="5cf4261f514f6843" providerId="LiveId" clId="{691035E6-4F71-4F13-B7D1-43DAAFCD8321}" dt="2024-02-25T17:12:19.911" v="1212" actId="1076"/>
          <ac:picMkLst>
            <pc:docMk/>
            <pc:sldMk cId="3662018497" sldId="267"/>
            <ac:picMk id="2050" creationId="{6F4730C0-0EEB-92EC-A415-440B79D43494}"/>
          </ac:picMkLst>
        </pc:picChg>
        <pc:cxnChg chg="add del">
          <ac:chgData name="Sadegh Alizadeh" userId="5cf4261f514f6843" providerId="LiveId" clId="{691035E6-4F71-4F13-B7D1-43DAAFCD8321}" dt="2024-02-25T17:10:10.933" v="1198" actId="26606"/>
          <ac:cxnSpMkLst>
            <pc:docMk/>
            <pc:sldMk cId="3662018497" sldId="267"/>
            <ac:cxnSpMk id="2055" creationId="{A6814345-41DE-42C5-8657-66C1417DF81A}"/>
          </ac:cxnSpMkLst>
        </pc:cxnChg>
        <pc:cxnChg chg="add del">
          <ac:chgData name="Sadegh Alizadeh" userId="5cf4261f514f6843" providerId="LiveId" clId="{691035E6-4F71-4F13-B7D1-43DAAFCD8321}" dt="2024-02-25T17:10:10.933" v="1198" actId="26606"/>
          <ac:cxnSpMkLst>
            <pc:docMk/>
            <pc:sldMk cId="3662018497" sldId="267"/>
            <ac:cxnSpMk id="2057" creationId="{7E68E419-3727-4F5E-8840-AF149B33B0B7}"/>
          </ac:cxnSpMkLst>
        </pc:cxnChg>
        <pc:cxnChg chg="add del">
          <ac:chgData name="Sadegh Alizadeh" userId="5cf4261f514f6843" providerId="LiveId" clId="{691035E6-4F71-4F13-B7D1-43DAAFCD8321}" dt="2024-02-25T17:10:10.933" v="1198" actId="26606"/>
          <ac:cxnSpMkLst>
            <pc:docMk/>
            <pc:sldMk cId="3662018497" sldId="267"/>
            <ac:cxnSpMk id="2059" creationId="{0519B6EC-D7AE-452F-8D0C-D11BD3377F3E}"/>
          </ac:cxnSpMkLst>
        </pc:cxnChg>
        <pc:cxnChg chg="add del">
          <ac:chgData name="Sadegh Alizadeh" userId="5cf4261f514f6843" providerId="LiveId" clId="{691035E6-4F71-4F13-B7D1-43DAAFCD8321}" dt="2024-02-25T17:10:10.933" v="1198" actId="26606"/>
          <ac:cxnSpMkLst>
            <pc:docMk/>
            <pc:sldMk cId="3662018497" sldId="267"/>
            <ac:cxnSpMk id="2063" creationId="{56BAADB1-054E-4A82-8D07-643BD1F433EF}"/>
          </ac:cxnSpMkLst>
        </pc:cxnChg>
        <pc:cxnChg chg="add del">
          <ac:chgData name="Sadegh Alizadeh" userId="5cf4261f514f6843" providerId="LiveId" clId="{691035E6-4F71-4F13-B7D1-43DAAFCD8321}" dt="2024-02-25T17:10:10.933" v="1198" actId="26606"/>
          <ac:cxnSpMkLst>
            <pc:docMk/>
            <pc:sldMk cId="3662018497" sldId="267"/>
            <ac:cxnSpMk id="2065" creationId="{B3121654-FB13-441C-AB60-76710D9170C9}"/>
          </ac:cxnSpMkLst>
        </pc:cxnChg>
        <pc:cxnChg chg="add del">
          <ac:chgData name="Sadegh Alizadeh" userId="5cf4261f514f6843" providerId="LiveId" clId="{691035E6-4F71-4F13-B7D1-43DAAFCD8321}" dt="2024-02-25T17:10:10.933" v="1198" actId="26606"/>
          <ac:cxnSpMkLst>
            <pc:docMk/>
            <pc:sldMk cId="3662018497" sldId="267"/>
            <ac:cxnSpMk id="2067" creationId="{C58D2D3E-B980-4D6F-BBFB-DF7A3A947292}"/>
          </ac:cxnSpMkLst>
        </pc:cxnChg>
        <pc:cxnChg chg="add del">
          <ac:chgData name="Sadegh Alizadeh" userId="5cf4261f514f6843" providerId="LiveId" clId="{691035E6-4F71-4F13-B7D1-43DAAFCD8321}" dt="2024-02-25T17:10:46.550" v="1207" actId="26606"/>
          <ac:cxnSpMkLst>
            <pc:docMk/>
            <pc:sldMk cId="3662018497" sldId="267"/>
            <ac:cxnSpMk id="2072" creationId="{A6814345-41DE-42C5-8657-66C1417DF81A}"/>
          </ac:cxnSpMkLst>
        </pc:cxnChg>
        <pc:cxnChg chg="add del">
          <ac:chgData name="Sadegh Alizadeh" userId="5cf4261f514f6843" providerId="LiveId" clId="{691035E6-4F71-4F13-B7D1-43DAAFCD8321}" dt="2024-02-25T17:10:46.550" v="1207" actId="26606"/>
          <ac:cxnSpMkLst>
            <pc:docMk/>
            <pc:sldMk cId="3662018497" sldId="267"/>
            <ac:cxnSpMk id="2074" creationId="{7E68E419-3727-4F5E-8840-AF149B33B0B7}"/>
          </ac:cxnSpMkLst>
        </pc:cxnChg>
        <pc:cxnChg chg="add del">
          <ac:chgData name="Sadegh Alizadeh" userId="5cf4261f514f6843" providerId="LiveId" clId="{691035E6-4F71-4F13-B7D1-43DAAFCD8321}" dt="2024-02-25T17:10:46.550" v="1207" actId="26606"/>
          <ac:cxnSpMkLst>
            <pc:docMk/>
            <pc:sldMk cId="3662018497" sldId="267"/>
            <ac:cxnSpMk id="2076" creationId="{0519B6EC-D7AE-452F-8D0C-D11BD3377F3E}"/>
          </ac:cxnSpMkLst>
        </pc:cxnChg>
        <pc:cxnChg chg="add del">
          <ac:chgData name="Sadegh Alizadeh" userId="5cf4261f514f6843" providerId="LiveId" clId="{691035E6-4F71-4F13-B7D1-43DAAFCD8321}" dt="2024-02-25T17:10:46.550" v="1207" actId="26606"/>
          <ac:cxnSpMkLst>
            <pc:docMk/>
            <pc:sldMk cId="3662018497" sldId="267"/>
            <ac:cxnSpMk id="2080" creationId="{56BAADB1-054E-4A82-8D07-643BD1F433EF}"/>
          </ac:cxnSpMkLst>
        </pc:cxnChg>
        <pc:cxnChg chg="add del">
          <ac:chgData name="Sadegh Alizadeh" userId="5cf4261f514f6843" providerId="LiveId" clId="{691035E6-4F71-4F13-B7D1-43DAAFCD8321}" dt="2024-02-25T17:10:46.550" v="1207" actId="26606"/>
          <ac:cxnSpMkLst>
            <pc:docMk/>
            <pc:sldMk cId="3662018497" sldId="267"/>
            <ac:cxnSpMk id="2082" creationId="{B3121654-FB13-441C-AB60-76710D9170C9}"/>
          </ac:cxnSpMkLst>
        </pc:cxnChg>
        <pc:cxnChg chg="add del">
          <ac:chgData name="Sadegh Alizadeh" userId="5cf4261f514f6843" providerId="LiveId" clId="{691035E6-4F71-4F13-B7D1-43DAAFCD8321}" dt="2024-02-25T17:10:46.550" v="1207" actId="26606"/>
          <ac:cxnSpMkLst>
            <pc:docMk/>
            <pc:sldMk cId="3662018497" sldId="267"/>
            <ac:cxnSpMk id="2084" creationId="{B60E2184-5CB3-4E83-A25F-90871164B0FC}"/>
          </ac:cxnSpMkLst>
        </pc:cxnChg>
        <pc:cxnChg chg="add del">
          <ac:chgData name="Sadegh Alizadeh" userId="5cf4261f514f6843" providerId="LiveId" clId="{691035E6-4F71-4F13-B7D1-43DAAFCD8321}" dt="2024-02-25T17:10:46.550" v="1207" actId="26606"/>
          <ac:cxnSpMkLst>
            <pc:docMk/>
            <pc:sldMk cId="3662018497" sldId="267"/>
            <ac:cxnSpMk id="2086" creationId="{C58D2D3E-B980-4D6F-BBFB-DF7A3A947292}"/>
          </ac:cxnSpMkLst>
        </pc:cxnChg>
        <pc:cxnChg chg="add">
          <ac:chgData name="Sadegh Alizadeh" userId="5cf4261f514f6843" providerId="LiveId" clId="{691035E6-4F71-4F13-B7D1-43DAAFCD8321}" dt="2024-02-25T17:10:46.550" v="1207" actId="26606"/>
          <ac:cxnSpMkLst>
            <pc:docMk/>
            <pc:sldMk cId="3662018497" sldId="267"/>
            <ac:cxnSpMk id="2091" creationId="{A6814345-41DE-42C5-8657-66C1417DF81A}"/>
          </ac:cxnSpMkLst>
        </pc:cxnChg>
        <pc:cxnChg chg="add">
          <ac:chgData name="Sadegh Alizadeh" userId="5cf4261f514f6843" providerId="LiveId" clId="{691035E6-4F71-4F13-B7D1-43DAAFCD8321}" dt="2024-02-25T17:10:46.550" v="1207" actId="26606"/>
          <ac:cxnSpMkLst>
            <pc:docMk/>
            <pc:sldMk cId="3662018497" sldId="267"/>
            <ac:cxnSpMk id="2093" creationId="{7E68E419-3727-4F5E-8840-AF149B33B0B7}"/>
          </ac:cxnSpMkLst>
        </pc:cxnChg>
        <pc:cxnChg chg="add">
          <ac:chgData name="Sadegh Alizadeh" userId="5cf4261f514f6843" providerId="LiveId" clId="{691035E6-4F71-4F13-B7D1-43DAAFCD8321}" dt="2024-02-25T17:10:46.550" v="1207" actId="26606"/>
          <ac:cxnSpMkLst>
            <pc:docMk/>
            <pc:sldMk cId="3662018497" sldId="267"/>
            <ac:cxnSpMk id="2095" creationId="{0519B6EC-D7AE-452F-8D0C-D11BD3377F3E}"/>
          </ac:cxnSpMkLst>
        </pc:cxnChg>
        <pc:cxnChg chg="add">
          <ac:chgData name="Sadegh Alizadeh" userId="5cf4261f514f6843" providerId="LiveId" clId="{691035E6-4F71-4F13-B7D1-43DAAFCD8321}" dt="2024-02-25T17:10:46.550" v="1207" actId="26606"/>
          <ac:cxnSpMkLst>
            <pc:docMk/>
            <pc:sldMk cId="3662018497" sldId="267"/>
            <ac:cxnSpMk id="2099" creationId="{D927055D-9ECF-487E-91DD-FFA84AB92DB8}"/>
          </ac:cxnSpMkLst>
        </pc:cxnChg>
        <pc:cxnChg chg="add">
          <ac:chgData name="Sadegh Alizadeh" userId="5cf4261f514f6843" providerId="LiveId" clId="{691035E6-4F71-4F13-B7D1-43DAAFCD8321}" dt="2024-02-25T17:10:46.550" v="1207" actId="26606"/>
          <ac:cxnSpMkLst>
            <pc:docMk/>
            <pc:sldMk cId="3662018497" sldId="267"/>
            <ac:cxnSpMk id="2101" creationId="{F0DC1883-8AF7-483D-9074-3C6D8AF57596}"/>
          </ac:cxnSpMkLst>
        </pc:cxnChg>
        <pc:cxnChg chg="add">
          <ac:chgData name="Sadegh Alizadeh" userId="5cf4261f514f6843" providerId="LiveId" clId="{691035E6-4F71-4F13-B7D1-43DAAFCD8321}" dt="2024-02-25T17:10:46.550" v="1207" actId="26606"/>
          <ac:cxnSpMkLst>
            <pc:docMk/>
            <pc:sldMk cId="3662018497" sldId="267"/>
            <ac:cxnSpMk id="2103" creationId="{1CF89D75-E5AC-4C45-9D87-228849A4C7A5}"/>
          </ac:cxnSpMkLst>
        </pc:cxnChg>
      </pc:sldChg>
      <pc:sldChg chg="del">
        <pc:chgData name="Sadegh Alizadeh" userId="5cf4261f514f6843" providerId="LiveId" clId="{691035E6-4F71-4F13-B7D1-43DAAFCD8321}" dt="2024-02-24T17:11:18.308" v="10" actId="47"/>
        <pc:sldMkLst>
          <pc:docMk/>
          <pc:sldMk cId="47924132" sldId="268"/>
        </pc:sldMkLst>
      </pc:sldChg>
      <pc:sldChg chg="modSp add mod ord">
        <pc:chgData name="Sadegh Alizadeh" userId="5cf4261f514f6843" providerId="LiveId" clId="{691035E6-4F71-4F13-B7D1-43DAAFCD8321}" dt="2024-02-25T19:05:30.587" v="2010" actId="20577"/>
        <pc:sldMkLst>
          <pc:docMk/>
          <pc:sldMk cId="450377548" sldId="268"/>
        </pc:sldMkLst>
        <pc:spChg chg="mod">
          <ac:chgData name="Sadegh Alizadeh" userId="5cf4261f514f6843" providerId="LiveId" clId="{691035E6-4F71-4F13-B7D1-43DAAFCD8321}" dt="2024-02-25T19:05:30.587" v="2010" actId="20577"/>
          <ac:spMkLst>
            <pc:docMk/>
            <pc:sldMk cId="450377548" sldId="268"/>
            <ac:spMk id="6" creationId="{DB76226B-7D79-9487-E0AE-1689C3C3FFEC}"/>
          </ac:spMkLst>
        </pc:spChg>
      </pc:sldChg>
      <pc:sldChg chg="del">
        <pc:chgData name="Sadegh Alizadeh" userId="5cf4261f514f6843" providerId="LiveId" clId="{691035E6-4F71-4F13-B7D1-43DAAFCD8321}" dt="2024-02-24T17:11:18.509" v="11" actId="47"/>
        <pc:sldMkLst>
          <pc:docMk/>
          <pc:sldMk cId="3163575346" sldId="269"/>
        </pc:sldMkLst>
      </pc:sldChg>
      <pc:sldChg chg="addSp delSp modSp new mod ord setBg">
        <pc:chgData name="Sadegh Alizadeh" userId="5cf4261f514f6843" providerId="LiveId" clId="{691035E6-4F71-4F13-B7D1-43DAAFCD8321}" dt="2024-02-25T18:23:00.493" v="1901" actId="14100"/>
        <pc:sldMkLst>
          <pc:docMk/>
          <pc:sldMk cId="3634541881" sldId="269"/>
        </pc:sldMkLst>
        <pc:spChg chg="add mod">
          <ac:chgData name="Sadegh Alizadeh" userId="5cf4261f514f6843" providerId="LiveId" clId="{691035E6-4F71-4F13-B7D1-43DAAFCD8321}" dt="2024-02-25T18:16:55.666" v="1811" actId="20577"/>
          <ac:spMkLst>
            <pc:docMk/>
            <pc:sldMk cId="3634541881" sldId="269"/>
            <ac:spMk id="2" creationId="{C964C168-AFAA-BCDB-0C87-5816FAA8FC8D}"/>
          </ac:spMkLst>
        </pc:spChg>
        <pc:spChg chg="add del mod">
          <ac:chgData name="Sadegh Alizadeh" userId="5cf4261f514f6843" providerId="LiveId" clId="{691035E6-4F71-4F13-B7D1-43DAAFCD8321}" dt="2024-02-25T17:23:39.890" v="1344" actId="26606"/>
          <ac:spMkLst>
            <pc:docMk/>
            <pc:sldMk cId="3634541881" sldId="269"/>
            <ac:spMk id="3" creationId="{9463C3CB-7FAC-B463-04CB-A1CBB292020D}"/>
          </ac:spMkLst>
        </pc:spChg>
        <pc:spChg chg="add">
          <ac:chgData name="Sadegh Alizadeh" userId="5cf4261f514f6843" providerId="LiveId" clId="{691035E6-4F71-4F13-B7D1-43DAAFCD8321}" dt="2024-02-25T17:23:39.890" v="1344" actId="26606"/>
          <ac:spMkLst>
            <pc:docMk/>
            <pc:sldMk cId="3634541881" sldId="269"/>
            <ac:spMk id="15" creationId="{5889F449-A8C1-4223-8D3F-453A7C93038E}"/>
          </ac:spMkLst>
        </pc:spChg>
        <pc:graphicFrameChg chg="add mod modGraphic">
          <ac:chgData name="Sadegh Alizadeh" userId="5cf4261f514f6843" providerId="LiveId" clId="{691035E6-4F71-4F13-B7D1-43DAAFCD8321}" dt="2024-02-25T18:23:00.493" v="1901" actId="14100"/>
          <ac:graphicFrameMkLst>
            <pc:docMk/>
            <pc:sldMk cId="3634541881" sldId="269"/>
            <ac:graphicFrameMk id="5" creationId="{7E6BF558-2490-13F6-5E9D-4A2DC145C51A}"/>
          </ac:graphicFrameMkLst>
        </pc:graphicFrameChg>
        <pc:cxnChg chg="add">
          <ac:chgData name="Sadegh Alizadeh" userId="5cf4261f514f6843" providerId="LiveId" clId="{691035E6-4F71-4F13-B7D1-43DAAFCD8321}" dt="2024-02-25T17:23:39.890" v="1344" actId="26606"/>
          <ac:cxnSpMkLst>
            <pc:docMk/>
            <pc:sldMk cId="3634541881" sldId="269"/>
            <ac:cxnSpMk id="9" creationId="{A6814345-41DE-42C5-8657-66C1417DF81A}"/>
          </ac:cxnSpMkLst>
        </pc:cxnChg>
        <pc:cxnChg chg="add">
          <ac:chgData name="Sadegh Alizadeh" userId="5cf4261f514f6843" providerId="LiveId" clId="{691035E6-4F71-4F13-B7D1-43DAAFCD8321}" dt="2024-02-25T17:23:39.890" v="1344" actId="26606"/>
          <ac:cxnSpMkLst>
            <pc:docMk/>
            <pc:sldMk cId="3634541881" sldId="269"/>
            <ac:cxnSpMk id="11" creationId="{7E68E419-3727-4F5E-8840-AF149B33B0B7}"/>
          </ac:cxnSpMkLst>
        </pc:cxnChg>
        <pc:cxnChg chg="add">
          <ac:chgData name="Sadegh Alizadeh" userId="5cf4261f514f6843" providerId="LiveId" clId="{691035E6-4F71-4F13-B7D1-43DAAFCD8321}" dt="2024-02-25T17:23:39.890" v="1344" actId="26606"/>
          <ac:cxnSpMkLst>
            <pc:docMk/>
            <pc:sldMk cId="3634541881" sldId="269"/>
            <ac:cxnSpMk id="13" creationId="{0519B6EC-D7AE-452F-8D0C-D11BD3377F3E}"/>
          </ac:cxnSpMkLst>
        </pc:cxnChg>
        <pc:cxnChg chg="add">
          <ac:chgData name="Sadegh Alizadeh" userId="5cf4261f514f6843" providerId="LiveId" clId="{691035E6-4F71-4F13-B7D1-43DAAFCD8321}" dt="2024-02-25T17:23:39.890" v="1344" actId="26606"/>
          <ac:cxnSpMkLst>
            <pc:docMk/>
            <pc:sldMk cId="3634541881" sldId="269"/>
            <ac:cxnSpMk id="17" creationId="{C8F3C27F-5DD1-4734-BC17-6CA44602646E}"/>
          </ac:cxnSpMkLst>
        </pc:cxnChg>
        <pc:cxnChg chg="add">
          <ac:chgData name="Sadegh Alizadeh" userId="5cf4261f514f6843" providerId="LiveId" clId="{691035E6-4F71-4F13-B7D1-43DAAFCD8321}" dt="2024-02-25T17:23:39.890" v="1344" actId="26606"/>
          <ac:cxnSpMkLst>
            <pc:docMk/>
            <pc:sldMk cId="3634541881" sldId="269"/>
            <ac:cxnSpMk id="19" creationId="{3F090CEE-42FF-4CEE-ABF8-11F35C29084E}"/>
          </ac:cxnSpMkLst>
        </pc:cxnChg>
        <pc:cxnChg chg="add">
          <ac:chgData name="Sadegh Alizadeh" userId="5cf4261f514f6843" providerId="LiveId" clId="{691035E6-4F71-4F13-B7D1-43DAAFCD8321}" dt="2024-02-25T17:23:39.890" v="1344" actId="26606"/>
          <ac:cxnSpMkLst>
            <pc:docMk/>
            <pc:sldMk cId="3634541881" sldId="269"/>
            <ac:cxnSpMk id="21" creationId="{9B483DE6-F425-4CA0-9983-0778A131FA7B}"/>
          </ac:cxnSpMkLst>
        </pc:cxnChg>
      </pc:sldChg>
      <pc:sldChg chg="addSp delSp modSp add mod ord">
        <pc:chgData name="Sadegh Alizadeh" userId="5cf4261f514f6843" providerId="LiveId" clId="{691035E6-4F71-4F13-B7D1-43DAAFCD8321}" dt="2024-02-25T19:52:50.661" v="2426"/>
        <pc:sldMkLst>
          <pc:docMk/>
          <pc:sldMk cId="1520977281" sldId="270"/>
        </pc:sldMkLst>
        <pc:spChg chg="mod">
          <ac:chgData name="Sadegh Alizadeh" userId="5cf4261f514f6843" providerId="LiveId" clId="{691035E6-4F71-4F13-B7D1-43DAAFCD8321}" dt="2024-02-25T17:57:53.177" v="1624" actId="1076"/>
          <ac:spMkLst>
            <pc:docMk/>
            <pc:sldMk cId="1520977281" sldId="270"/>
            <ac:spMk id="2" creationId="{9BA9F58E-A233-B5CC-C057-1809E9E9B938}"/>
          </ac:spMkLst>
        </pc:spChg>
        <pc:spChg chg="mod">
          <ac:chgData name="Sadegh Alizadeh" userId="5cf4261f514f6843" providerId="LiveId" clId="{691035E6-4F71-4F13-B7D1-43DAAFCD8321}" dt="2024-02-25T17:58:03.175" v="1625" actId="1076"/>
          <ac:spMkLst>
            <pc:docMk/>
            <pc:sldMk cId="1520977281" sldId="270"/>
            <ac:spMk id="20" creationId="{3DC19A31-FCD1-82F9-2DA2-9D490D19046D}"/>
          </ac:spMkLst>
        </pc:spChg>
        <pc:picChg chg="del">
          <ac:chgData name="Sadegh Alizadeh" userId="5cf4261f514f6843" providerId="LiveId" clId="{691035E6-4F71-4F13-B7D1-43DAAFCD8321}" dt="2024-02-25T17:29:20.187" v="1358" actId="478"/>
          <ac:picMkLst>
            <pc:docMk/>
            <pc:sldMk cId="1520977281" sldId="270"/>
            <ac:picMk id="19" creationId="{54674788-2ACB-1E06-D84C-C2AD0DAAF085}"/>
          </ac:picMkLst>
        </pc:picChg>
        <pc:picChg chg="add mod">
          <ac:chgData name="Sadegh Alizadeh" userId="5cf4261f514f6843" providerId="LiveId" clId="{691035E6-4F71-4F13-B7D1-43DAAFCD8321}" dt="2024-02-25T17:32:19.204" v="1365" actId="1076"/>
          <ac:picMkLst>
            <pc:docMk/>
            <pc:sldMk cId="1520977281" sldId="270"/>
            <ac:picMk id="4098" creationId="{CD08B741-03A3-3D5A-DBD7-BCFF25CE6C7D}"/>
          </ac:picMkLst>
        </pc:picChg>
      </pc:sldChg>
      <pc:sldChg chg="del">
        <pc:chgData name="Sadegh Alizadeh" userId="5cf4261f514f6843" providerId="LiveId" clId="{691035E6-4F71-4F13-B7D1-43DAAFCD8321}" dt="2024-02-24T17:11:18.717" v="12" actId="47"/>
        <pc:sldMkLst>
          <pc:docMk/>
          <pc:sldMk cId="2219249130" sldId="270"/>
        </pc:sldMkLst>
      </pc:sldChg>
      <pc:sldChg chg="addSp delSp modSp new mod ord setBg">
        <pc:chgData name="Sadegh Alizadeh" userId="5cf4261f514f6843" providerId="LiveId" clId="{691035E6-4F71-4F13-B7D1-43DAAFCD8321}" dt="2024-02-25T19:54:37.635" v="2454" actId="20577"/>
        <pc:sldMkLst>
          <pc:docMk/>
          <pc:sldMk cId="3625845608" sldId="271"/>
        </pc:sldMkLst>
        <pc:spChg chg="add del mod">
          <ac:chgData name="Sadegh Alizadeh" userId="5cf4261f514f6843" providerId="LiveId" clId="{691035E6-4F71-4F13-B7D1-43DAAFCD8321}" dt="2024-02-25T18:05:12.088" v="1759" actId="26606"/>
          <ac:spMkLst>
            <pc:docMk/>
            <pc:sldMk cId="3625845608" sldId="271"/>
            <ac:spMk id="3" creationId="{5BB64696-F843-72BF-679E-36DBD9E9B3D0}"/>
          </ac:spMkLst>
        </pc:spChg>
        <pc:spChg chg="add del mod">
          <ac:chgData name="Sadegh Alizadeh" userId="5cf4261f514f6843" providerId="LiveId" clId="{691035E6-4F71-4F13-B7D1-43DAAFCD8321}" dt="2024-02-25T17:51:31.212" v="1457" actId="478"/>
          <ac:spMkLst>
            <pc:docMk/>
            <pc:sldMk cId="3625845608" sldId="271"/>
            <ac:spMk id="4" creationId="{BCBE43D7-F164-79D0-CD79-92581CF26E9B}"/>
          </ac:spMkLst>
        </pc:spChg>
        <pc:spChg chg="add mod">
          <ac:chgData name="Sadegh Alizadeh" userId="5cf4261f514f6843" providerId="LiveId" clId="{691035E6-4F71-4F13-B7D1-43DAAFCD8321}" dt="2024-02-25T19:54:37.635" v="2454" actId="20577"/>
          <ac:spMkLst>
            <pc:docMk/>
            <pc:sldMk cId="3625845608" sldId="271"/>
            <ac:spMk id="5" creationId="{2F05C9B8-A618-9EAF-00EA-3ED95760EDD3}"/>
          </ac:spMkLst>
        </pc:spChg>
        <pc:spChg chg="add">
          <ac:chgData name="Sadegh Alizadeh" userId="5cf4261f514f6843" providerId="LiveId" clId="{691035E6-4F71-4F13-B7D1-43DAAFCD8321}" dt="2024-02-25T18:05:12.088" v="1759" actId="26606"/>
          <ac:spMkLst>
            <pc:docMk/>
            <pc:sldMk cId="3625845608" sldId="271"/>
            <ac:spMk id="17" creationId="{7B4314D2-D2A1-4CD8-AC61-D3A8624096DF}"/>
          </ac:spMkLst>
        </pc:spChg>
        <pc:graphicFrameChg chg="add mod modGraphic">
          <ac:chgData name="Sadegh Alizadeh" userId="5cf4261f514f6843" providerId="LiveId" clId="{691035E6-4F71-4F13-B7D1-43DAAFCD8321}" dt="2024-02-25T18:06:44.070" v="1763"/>
          <ac:graphicFrameMkLst>
            <pc:docMk/>
            <pc:sldMk cId="3625845608" sldId="271"/>
            <ac:graphicFrameMk id="7" creationId="{0813902B-E8E1-0FC9-C6C3-4A3E4E5C2224}"/>
          </ac:graphicFrameMkLst>
        </pc:graphicFrameChg>
        <pc:cxnChg chg="add">
          <ac:chgData name="Sadegh Alizadeh" userId="5cf4261f514f6843" providerId="LiveId" clId="{691035E6-4F71-4F13-B7D1-43DAAFCD8321}" dt="2024-02-25T18:05:12.088" v="1759" actId="26606"/>
          <ac:cxnSpMkLst>
            <pc:docMk/>
            <pc:sldMk cId="3625845608" sldId="271"/>
            <ac:cxnSpMk id="11" creationId="{A6814345-41DE-42C5-8657-66C1417DF81A}"/>
          </ac:cxnSpMkLst>
        </pc:cxnChg>
        <pc:cxnChg chg="add">
          <ac:chgData name="Sadegh Alizadeh" userId="5cf4261f514f6843" providerId="LiveId" clId="{691035E6-4F71-4F13-B7D1-43DAAFCD8321}" dt="2024-02-25T18:05:12.088" v="1759" actId="26606"/>
          <ac:cxnSpMkLst>
            <pc:docMk/>
            <pc:sldMk cId="3625845608" sldId="271"/>
            <ac:cxnSpMk id="13" creationId="{7E68E419-3727-4F5E-8840-AF149B33B0B7}"/>
          </ac:cxnSpMkLst>
        </pc:cxnChg>
        <pc:cxnChg chg="add">
          <ac:chgData name="Sadegh Alizadeh" userId="5cf4261f514f6843" providerId="LiveId" clId="{691035E6-4F71-4F13-B7D1-43DAAFCD8321}" dt="2024-02-25T18:05:12.088" v="1759" actId="26606"/>
          <ac:cxnSpMkLst>
            <pc:docMk/>
            <pc:sldMk cId="3625845608" sldId="271"/>
            <ac:cxnSpMk id="15" creationId="{0519B6EC-D7AE-452F-8D0C-D11BD3377F3E}"/>
          </ac:cxnSpMkLst>
        </pc:cxnChg>
        <pc:cxnChg chg="add">
          <ac:chgData name="Sadegh Alizadeh" userId="5cf4261f514f6843" providerId="LiveId" clId="{691035E6-4F71-4F13-B7D1-43DAAFCD8321}" dt="2024-02-25T18:05:12.088" v="1759" actId="26606"/>
          <ac:cxnSpMkLst>
            <pc:docMk/>
            <pc:sldMk cId="3625845608" sldId="271"/>
            <ac:cxnSpMk id="19" creationId="{989C9033-50A6-4C0D-A434-1DA417B55CA3}"/>
          </ac:cxnSpMkLst>
        </pc:cxnChg>
        <pc:cxnChg chg="add">
          <ac:chgData name="Sadegh Alizadeh" userId="5cf4261f514f6843" providerId="LiveId" clId="{691035E6-4F71-4F13-B7D1-43DAAFCD8321}" dt="2024-02-25T18:05:12.088" v="1759" actId="26606"/>
          <ac:cxnSpMkLst>
            <pc:docMk/>
            <pc:sldMk cId="3625845608" sldId="271"/>
            <ac:cxnSpMk id="21" creationId="{6E77119D-632B-44FE-918A-65D2788D0094}"/>
          </ac:cxnSpMkLst>
        </pc:cxnChg>
      </pc:sldChg>
      <pc:sldChg chg="del">
        <pc:chgData name="Sadegh Alizadeh" userId="5cf4261f514f6843" providerId="LiveId" clId="{691035E6-4F71-4F13-B7D1-43DAAFCD8321}" dt="2024-02-24T17:11:19.049" v="13" actId="47"/>
        <pc:sldMkLst>
          <pc:docMk/>
          <pc:sldMk cId="3938866650" sldId="271"/>
        </pc:sldMkLst>
      </pc:sldChg>
      <pc:sldChg chg="del">
        <pc:chgData name="Sadegh Alizadeh" userId="5cf4261f514f6843" providerId="LiveId" clId="{691035E6-4F71-4F13-B7D1-43DAAFCD8321}" dt="2024-02-24T17:11:19.308" v="14" actId="47"/>
        <pc:sldMkLst>
          <pc:docMk/>
          <pc:sldMk cId="417932263" sldId="272"/>
        </pc:sldMkLst>
      </pc:sldChg>
      <pc:sldChg chg="addSp modSp new mod">
        <pc:chgData name="Sadegh Alizadeh" userId="5cf4261f514f6843" providerId="LiveId" clId="{691035E6-4F71-4F13-B7D1-43DAAFCD8321}" dt="2024-02-25T20:13:56.922" v="2460" actId="1076"/>
        <pc:sldMkLst>
          <pc:docMk/>
          <pc:sldMk cId="3250038078" sldId="272"/>
        </pc:sldMkLst>
        <pc:spChg chg="add mod">
          <ac:chgData name="Sadegh Alizadeh" userId="5cf4261f514f6843" providerId="LiveId" clId="{691035E6-4F71-4F13-B7D1-43DAAFCD8321}" dt="2024-02-25T18:12:37.219" v="1793" actId="403"/>
          <ac:spMkLst>
            <pc:docMk/>
            <pc:sldMk cId="3250038078" sldId="272"/>
            <ac:spMk id="2" creationId="{C7BB39CF-C87E-AE14-0A41-F8D6A43235F0}"/>
          </ac:spMkLst>
        </pc:spChg>
        <pc:spChg chg="add mod">
          <ac:chgData name="Sadegh Alizadeh" userId="5cf4261f514f6843" providerId="LiveId" clId="{691035E6-4F71-4F13-B7D1-43DAAFCD8321}" dt="2024-02-25T18:16:05.893" v="1801"/>
          <ac:spMkLst>
            <pc:docMk/>
            <pc:sldMk cId="3250038078" sldId="272"/>
            <ac:spMk id="3" creationId="{EE65B77C-43CE-7AFD-CB7B-6D487E9E01D4}"/>
          </ac:spMkLst>
        </pc:spChg>
        <pc:spChg chg="add mod">
          <ac:chgData name="Sadegh Alizadeh" userId="5cf4261f514f6843" providerId="LiveId" clId="{691035E6-4F71-4F13-B7D1-43DAAFCD8321}" dt="2024-02-25T20:13:56.922" v="2460" actId="1076"/>
          <ac:spMkLst>
            <pc:docMk/>
            <pc:sldMk cId="3250038078" sldId="272"/>
            <ac:spMk id="5" creationId="{B9412780-4504-FFAD-FC50-3E6DD3B912BE}"/>
          </ac:spMkLst>
        </pc:spChg>
      </pc:sldChg>
      <pc:sldChg chg="addSp delSp modSp new mod ord setBg">
        <pc:chgData name="Sadegh Alizadeh" userId="5cf4261f514f6843" providerId="LiveId" clId="{691035E6-4F71-4F13-B7D1-43DAAFCD8321}" dt="2024-02-25T20:00:03.384" v="2458" actId="26606"/>
        <pc:sldMkLst>
          <pc:docMk/>
          <pc:sldMk cId="943702234" sldId="273"/>
        </pc:sldMkLst>
        <pc:spChg chg="add mod">
          <ac:chgData name="Sadegh Alizadeh" userId="5cf4261f514f6843" providerId="LiveId" clId="{691035E6-4F71-4F13-B7D1-43DAAFCD8321}" dt="2024-02-25T20:00:03.384" v="2458" actId="26606"/>
          <ac:spMkLst>
            <pc:docMk/>
            <pc:sldMk cId="943702234" sldId="273"/>
            <ac:spMk id="2" creationId="{61415723-E585-76E7-2424-E7A836AE55C4}"/>
          </ac:spMkLst>
        </pc:spChg>
        <pc:spChg chg="add del mod">
          <ac:chgData name="Sadegh Alizadeh" userId="5cf4261f514f6843" providerId="LiveId" clId="{691035E6-4F71-4F13-B7D1-43DAAFCD8321}" dt="2024-02-25T19:37:44.971" v="2235" actId="26606"/>
          <ac:spMkLst>
            <pc:docMk/>
            <pc:sldMk cId="943702234" sldId="273"/>
            <ac:spMk id="3" creationId="{B4A8B894-B6BD-2321-A5CA-2A2A5B4217B7}"/>
          </ac:spMkLst>
        </pc:spChg>
        <pc:spChg chg="add del mod topLvl">
          <ac:chgData name="Sadegh Alizadeh" userId="5cf4261f514f6843" providerId="LiveId" clId="{691035E6-4F71-4F13-B7D1-43DAAFCD8321}" dt="2024-02-25T19:44:05.845" v="2289" actId="478"/>
          <ac:spMkLst>
            <pc:docMk/>
            <pc:sldMk cId="943702234" sldId="273"/>
            <ac:spMk id="7" creationId="{A03B015E-CFB6-E379-9544-8E818E8922D9}"/>
          </ac:spMkLst>
        </pc:spChg>
        <pc:spChg chg="add del mod topLvl">
          <ac:chgData name="Sadegh Alizadeh" userId="5cf4261f514f6843" providerId="LiveId" clId="{691035E6-4F71-4F13-B7D1-43DAAFCD8321}" dt="2024-02-25T19:44:03.360" v="2288" actId="478"/>
          <ac:spMkLst>
            <pc:docMk/>
            <pc:sldMk cId="943702234" sldId="273"/>
            <ac:spMk id="8" creationId="{0C0BD3D3-43C5-E659-3F6E-043419FF0B8D}"/>
          </ac:spMkLst>
        </pc:spChg>
        <pc:spChg chg="add mod">
          <ac:chgData name="Sadegh Alizadeh" userId="5cf4261f514f6843" providerId="LiveId" clId="{691035E6-4F71-4F13-B7D1-43DAAFCD8321}" dt="2024-02-25T19:43:53.206" v="2286"/>
          <ac:spMkLst>
            <pc:docMk/>
            <pc:sldMk cId="943702234" sldId="273"/>
            <ac:spMk id="10" creationId="{F4CE87F5-F70C-EC44-FCDF-803A9F1FF16C}"/>
          </ac:spMkLst>
        </pc:spChg>
        <pc:spChg chg="add mod">
          <ac:chgData name="Sadegh Alizadeh" userId="5cf4261f514f6843" providerId="LiveId" clId="{691035E6-4F71-4F13-B7D1-43DAAFCD8321}" dt="2024-02-25T19:43:53.206" v="2286"/>
          <ac:spMkLst>
            <pc:docMk/>
            <pc:sldMk cId="943702234" sldId="273"/>
            <ac:spMk id="12" creationId="{06B2EF7C-E2A6-A9AC-58C5-3920D14AF146}"/>
          </ac:spMkLst>
        </pc:spChg>
        <pc:spChg chg="add del">
          <ac:chgData name="Sadegh Alizadeh" userId="5cf4261f514f6843" providerId="LiveId" clId="{691035E6-4F71-4F13-B7D1-43DAAFCD8321}" dt="2024-02-25T19:38:21.702" v="2236" actId="26606"/>
          <ac:spMkLst>
            <pc:docMk/>
            <pc:sldMk cId="943702234" sldId="273"/>
            <ac:spMk id="15" creationId="{7B4314D2-D2A1-4CD8-AC61-D3A8624096DF}"/>
          </ac:spMkLst>
        </pc:spChg>
        <pc:spChg chg="add del mod">
          <ac:chgData name="Sadegh Alizadeh" userId="5cf4261f514f6843" providerId="LiveId" clId="{691035E6-4F71-4F13-B7D1-43DAAFCD8321}" dt="2024-02-25T19:45:07.516" v="2299" actId="26606"/>
          <ac:spMkLst>
            <pc:docMk/>
            <pc:sldMk cId="943702234" sldId="273"/>
            <ac:spMk id="16" creationId="{076820FC-C7B9-704C-DB11-6F958F7464D6}"/>
          </ac:spMkLst>
        </pc:spChg>
        <pc:spChg chg="add del">
          <ac:chgData name="Sadegh Alizadeh" userId="5cf4261f514f6843" providerId="LiveId" clId="{691035E6-4F71-4F13-B7D1-43DAAFCD8321}" dt="2024-02-25T19:42:10.270" v="2269" actId="26606"/>
          <ac:spMkLst>
            <pc:docMk/>
            <pc:sldMk cId="943702234" sldId="273"/>
            <ac:spMk id="30" creationId="{7B4314D2-D2A1-4CD8-AC61-D3A8624096DF}"/>
          </ac:spMkLst>
        </pc:spChg>
        <pc:spChg chg="add del">
          <ac:chgData name="Sadegh Alizadeh" userId="5cf4261f514f6843" providerId="LiveId" clId="{691035E6-4F71-4F13-B7D1-43DAAFCD8321}" dt="2024-02-25T19:45:07.516" v="2299" actId="26606"/>
          <ac:spMkLst>
            <pc:docMk/>
            <pc:sldMk cId="943702234" sldId="273"/>
            <ac:spMk id="39" creationId="{2DB5A641-C034-491E-8AA7-6B4FACC54B81}"/>
          </ac:spMkLst>
        </pc:spChg>
        <pc:spChg chg="add del">
          <ac:chgData name="Sadegh Alizadeh" userId="5cf4261f514f6843" providerId="LiveId" clId="{691035E6-4F71-4F13-B7D1-43DAAFCD8321}" dt="2024-02-25T20:00:03.384" v="2458" actId="26606"/>
          <ac:spMkLst>
            <pc:docMk/>
            <pc:sldMk cId="943702234" sldId="273"/>
            <ac:spMk id="51" creationId="{7B4314D2-D2A1-4CD8-AC61-D3A8624096DF}"/>
          </ac:spMkLst>
        </pc:spChg>
        <pc:spChg chg="add del">
          <ac:chgData name="Sadegh Alizadeh" userId="5cf4261f514f6843" providerId="LiveId" clId="{691035E6-4F71-4F13-B7D1-43DAAFCD8321}" dt="2024-02-25T20:00:03.384" v="2458" actId="26606"/>
          <ac:spMkLst>
            <pc:docMk/>
            <pc:sldMk cId="943702234" sldId="273"/>
            <ac:spMk id="66" creationId="{9F0B1846-6CE5-47AE-B0D0-7202A39CEF64}"/>
          </ac:spMkLst>
        </pc:spChg>
        <pc:grpChg chg="add del mod">
          <ac:chgData name="Sadegh Alizadeh" userId="5cf4261f514f6843" providerId="LiveId" clId="{691035E6-4F71-4F13-B7D1-43DAAFCD8321}" dt="2024-02-25T19:44:55.559" v="2298" actId="478"/>
          <ac:grpSpMkLst>
            <pc:docMk/>
            <pc:sldMk cId="943702234" sldId="273"/>
            <ac:grpSpMk id="4" creationId="{6134C888-32D0-5D3A-0E26-9066A8FF6B19}"/>
          </ac:grpSpMkLst>
        </pc:grpChg>
        <pc:grpChg chg="add del mod">
          <ac:chgData name="Sadegh Alizadeh" userId="5cf4261f514f6843" providerId="LiveId" clId="{691035E6-4F71-4F13-B7D1-43DAAFCD8321}" dt="2024-02-25T19:44:03.360" v="2288" actId="478"/>
          <ac:grpSpMkLst>
            <pc:docMk/>
            <pc:sldMk cId="943702234" sldId="273"/>
            <ac:grpSpMk id="6" creationId="{89901B74-459D-7342-3DCB-3788BD38B79E}"/>
          </ac:grpSpMkLst>
        </pc:grpChg>
        <pc:graphicFrameChg chg="add del mod modGraphic">
          <ac:chgData name="Sadegh Alizadeh" userId="5cf4261f514f6843" providerId="LiveId" clId="{691035E6-4F71-4F13-B7D1-43DAAFCD8321}" dt="2024-02-25T19:43:51.137" v="2285" actId="478"/>
          <ac:graphicFrameMkLst>
            <pc:docMk/>
            <pc:sldMk cId="943702234" sldId="273"/>
            <ac:graphicFrameMk id="5" creationId="{B1EA16F4-5489-5117-129C-E64C7FBDDBDC}"/>
          </ac:graphicFrameMkLst>
        </pc:graphicFrameChg>
        <pc:graphicFrameChg chg="add mod modGraphic">
          <ac:chgData name="Sadegh Alizadeh" userId="5cf4261f514f6843" providerId="LiveId" clId="{691035E6-4F71-4F13-B7D1-43DAAFCD8321}" dt="2024-02-25T20:00:03.384" v="2458" actId="26606"/>
          <ac:graphicFrameMkLst>
            <pc:docMk/>
            <pc:sldMk cId="943702234" sldId="273"/>
            <ac:graphicFrameMk id="41" creationId="{4B104900-A802-56CF-ECA3-35CA5D317C26}"/>
          </ac:graphicFrameMkLst>
        </pc:graphicFrameChg>
        <pc:cxnChg chg="add del">
          <ac:chgData name="Sadegh Alizadeh" userId="5cf4261f514f6843" providerId="LiveId" clId="{691035E6-4F71-4F13-B7D1-43DAAFCD8321}" dt="2024-02-25T19:38:21.702" v="2236" actId="26606"/>
          <ac:cxnSpMkLst>
            <pc:docMk/>
            <pc:sldMk cId="943702234" sldId="273"/>
            <ac:cxnSpMk id="9" creationId="{A6814345-41DE-42C5-8657-66C1417DF81A}"/>
          </ac:cxnSpMkLst>
        </pc:cxnChg>
        <pc:cxnChg chg="add del">
          <ac:chgData name="Sadegh Alizadeh" userId="5cf4261f514f6843" providerId="LiveId" clId="{691035E6-4F71-4F13-B7D1-43DAAFCD8321}" dt="2024-02-25T19:38:21.702" v="2236" actId="26606"/>
          <ac:cxnSpMkLst>
            <pc:docMk/>
            <pc:sldMk cId="943702234" sldId="273"/>
            <ac:cxnSpMk id="11" creationId="{7E68E419-3727-4F5E-8840-AF149B33B0B7}"/>
          </ac:cxnSpMkLst>
        </pc:cxnChg>
        <pc:cxnChg chg="add del">
          <ac:chgData name="Sadegh Alizadeh" userId="5cf4261f514f6843" providerId="LiveId" clId="{691035E6-4F71-4F13-B7D1-43DAAFCD8321}" dt="2024-02-25T19:38:21.702" v="2236" actId="26606"/>
          <ac:cxnSpMkLst>
            <pc:docMk/>
            <pc:sldMk cId="943702234" sldId="273"/>
            <ac:cxnSpMk id="13" creationId="{0519B6EC-D7AE-452F-8D0C-D11BD3377F3E}"/>
          </ac:cxnSpMkLst>
        </pc:cxnChg>
        <pc:cxnChg chg="add del">
          <ac:chgData name="Sadegh Alizadeh" userId="5cf4261f514f6843" providerId="LiveId" clId="{691035E6-4F71-4F13-B7D1-43DAAFCD8321}" dt="2024-02-25T19:38:21.702" v="2236" actId="26606"/>
          <ac:cxnSpMkLst>
            <pc:docMk/>
            <pc:sldMk cId="943702234" sldId="273"/>
            <ac:cxnSpMk id="17" creationId="{989C9033-50A6-4C0D-A434-1DA417B55CA3}"/>
          </ac:cxnSpMkLst>
        </pc:cxnChg>
        <pc:cxnChg chg="add del">
          <ac:chgData name="Sadegh Alizadeh" userId="5cf4261f514f6843" providerId="LiveId" clId="{691035E6-4F71-4F13-B7D1-43DAAFCD8321}" dt="2024-02-25T19:38:21.702" v="2236" actId="26606"/>
          <ac:cxnSpMkLst>
            <pc:docMk/>
            <pc:sldMk cId="943702234" sldId="273"/>
            <ac:cxnSpMk id="19" creationId="{6E77119D-632B-44FE-918A-65D2788D0094}"/>
          </ac:cxnSpMkLst>
        </pc:cxnChg>
        <pc:cxnChg chg="add del">
          <ac:chgData name="Sadegh Alizadeh" userId="5cf4261f514f6843" providerId="LiveId" clId="{691035E6-4F71-4F13-B7D1-43DAAFCD8321}" dt="2024-02-25T19:42:10.270" v="2269" actId="26606"/>
          <ac:cxnSpMkLst>
            <pc:docMk/>
            <pc:sldMk cId="943702234" sldId="273"/>
            <ac:cxnSpMk id="24" creationId="{A6814345-41DE-42C5-8657-66C1417DF81A}"/>
          </ac:cxnSpMkLst>
        </pc:cxnChg>
        <pc:cxnChg chg="add del">
          <ac:chgData name="Sadegh Alizadeh" userId="5cf4261f514f6843" providerId="LiveId" clId="{691035E6-4F71-4F13-B7D1-43DAAFCD8321}" dt="2024-02-25T19:42:10.270" v="2269" actId="26606"/>
          <ac:cxnSpMkLst>
            <pc:docMk/>
            <pc:sldMk cId="943702234" sldId="273"/>
            <ac:cxnSpMk id="26" creationId="{7E68E419-3727-4F5E-8840-AF149B33B0B7}"/>
          </ac:cxnSpMkLst>
        </pc:cxnChg>
        <pc:cxnChg chg="add del">
          <ac:chgData name="Sadegh Alizadeh" userId="5cf4261f514f6843" providerId="LiveId" clId="{691035E6-4F71-4F13-B7D1-43DAAFCD8321}" dt="2024-02-25T19:42:10.270" v="2269" actId="26606"/>
          <ac:cxnSpMkLst>
            <pc:docMk/>
            <pc:sldMk cId="943702234" sldId="273"/>
            <ac:cxnSpMk id="28" creationId="{0519B6EC-D7AE-452F-8D0C-D11BD3377F3E}"/>
          </ac:cxnSpMkLst>
        </pc:cxnChg>
        <pc:cxnChg chg="add del">
          <ac:chgData name="Sadegh Alizadeh" userId="5cf4261f514f6843" providerId="LiveId" clId="{691035E6-4F71-4F13-B7D1-43DAAFCD8321}" dt="2024-02-25T19:42:10.270" v="2269" actId="26606"/>
          <ac:cxnSpMkLst>
            <pc:docMk/>
            <pc:sldMk cId="943702234" sldId="273"/>
            <ac:cxnSpMk id="32" creationId="{989C9033-50A6-4C0D-A434-1DA417B55CA3}"/>
          </ac:cxnSpMkLst>
        </pc:cxnChg>
        <pc:cxnChg chg="add del">
          <ac:chgData name="Sadegh Alizadeh" userId="5cf4261f514f6843" providerId="LiveId" clId="{691035E6-4F71-4F13-B7D1-43DAAFCD8321}" dt="2024-02-25T19:42:10.270" v="2269" actId="26606"/>
          <ac:cxnSpMkLst>
            <pc:docMk/>
            <pc:sldMk cId="943702234" sldId="273"/>
            <ac:cxnSpMk id="34" creationId="{6E77119D-632B-44FE-918A-65D2788D0094}"/>
          </ac:cxnSpMkLst>
        </pc:cxnChg>
        <pc:cxnChg chg="add del">
          <ac:chgData name="Sadegh Alizadeh" userId="5cf4261f514f6843" providerId="LiveId" clId="{691035E6-4F71-4F13-B7D1-43DAAFCD8321}" dt="2024-02-25T20:00:03.384" v="2458" actId="26606"/>
          <ac:cxnSpMkLst>
            <pc:docMk/>
            <pc:sldMk cId="943702234" sldId="273"/>
            <ac:cxnSpMk id="45" creationId="{A6814345-41DE-42C5-8657-66C1417DF81A}"/>
          </ac:cxnSpMkLst>
        </pc:cxnChg>
        <pc:cxnChg chg="add del">
          <ac:chgData name="Sadegh Alizadeh" userId="5cf4261f514f6843" providerId="LiveId" clId="{691035E6-4F71-4F13-B7D1-43DAAFCD8321}" dt="2024-02-25T20:00:03.384" v="2458" actId="26606"/>
          <ac:cxnSpMkLst>
            <pc:docMk/>
            <pc:sldMk cId="943702234" sldId="273"/>
            <ac:cxnSpMk id="47" creationId="{7E68E419-3727-4F5E-8840-AF149B33B0B7}"/>
          </ac:cxnSpMkLst>
        </pc:cxnChg>
        <pc:cxnChg chg="add del">
          <ac:chgData name="Sadegh Alizadeh" userId="5cf4261f514f6843" providerId="LiveId" clId="{691035E6-4F71-4F13-B7D1-43DAAFCD8321}" dt="2024-02-25T20:00:03.384" v="2458" actId="26606"/>
          <ac:cxnSpMkLst>
            <pc:docMk/>
            <pc:sldMk cId="943702234" sldId="273"/>
            <ac:cxnSpMk id="49" creationId="{0519B6EC-D7AE-452F-8D0C-D11BD3377F3E}"/>
          </ac:cxnSpMkLst>
        </pc:cxnChg>
        <pc:cxnChg chg="add del">
          <ac:chgData name="Sadegh Alizadeh" userId="5cf4261f514f6843" providerId="LiveId" clId="{691035E6-4F71-4F13-B7D1-43DAAFCD8321}" dt="2024-02-25T20:00:03.384" v="2458" actId="26606"/>
          <ac:cxnSpMkLst>
            <pc:docMk/>
            <pc:sldMk cId="943702234" sldId="273"/>
            <ac:cxnSpMk id="53" creationId="{989C9033-50A6-4C0D-A434-1DA417B55CA3}"/>
          </ac:cxnSpMkLst>
        </pc:cxnChg>
        <pc:cxnChg chg="add del">
          <ac:chgData name="Sadegh Alizadeh" userId="5cf4261f514f6843" providerId="LiveId" clId="{691035E6-4F71-4F13-B7D1-43DAAFCD8321}" dt="2024-02-25T20:00:03.384" v="2458" actId="26606"/>
          <ac:cxnSpMkLst>
            <pc:docMk/>
            <pc:sldMk cId="943702234" sldId="273"/>
            <ac:cxnSpMk id="55" creationId="{6E77119D-632B-44FE-918A-65D2788D0094}"/>
          </ac:cxnSpMkLst>
        </pc:cxnChg>
        <pc:cxnChg chg="add del">
          <ac:chgData name="Sadegh Alizadeh" userId="5cf4261f514f6843" providerId="LiveId" clId="{691035E6-4F71-4F13-B7D1-43DAAFCD8321}" dt="2024-02-25T20:00:03.384" v="2458" actId="26606"/>
          <ac:cxnSpMkLst>
            <pc:docMk/>
            <pc:sldMk cId="943702234" sldId="273"/>
            <ac:cxnSpMk id="60" creationId="{A6814345-41DE-42C5-8657-66C1417DF81A}"/>
          </ac:cxnSpMkLst>
        </pc:cxnChg>
        <pc:cxnChg chg="add del">
          <ac:chgData name="Sadegh Alizadeh" userId="5cf4261f514f6843" providerId="LiveId" clId="{691035E6-4F71-4F13-B7D1-43DAAFCD8321}" dt="2024-02-25T20:00:03.384" v="2458" actId="26606"/>
          <ac:cxnSpMkLst>
            <pc:docMk/>
            <pc:sldMk cId="943702234" sldId="273"/>
            <ac:cxnSpMk id="62" creationId="{7E68E419-3727-4F5E-8840-AF149B33B0B7}"/>
          </ac:cxnSpMkLst>
        </pc:cxnChg>
        <pc:cxnChg chg="add del">
          <ac:chgData name="Sadegh Alizadeh" userId="5cf4261f514f6843" providerId="LiveId" clId="{691035E6-4F71-4F13-B7D1-43DAAFCD8321}" dt="2024-02-25T20:00:03.384" v="2458" actId="26606"/>
          <ac:cxnSpMkLst>
            <pc:docMk/>
            <pc:sldMk cId="943702234" sldId="273"/>
            <ac:cxnSpMk id="64" creationId="{0519B6EC-D7AE-452F-8D0C-D11BD3377F3E}"/>
          </ac:cxnSpMkLst>
        </pc:cxnChg>
        <pc:cxnChg chg="add del">
          <ac:chgData name="Sadegh Alizadeh" userId="5cf4261f514f6843" providerId="LiveId" clId="{691035E6-4F71-4F13-B7D1-43DAAFCD8321}" dt="2024-02-25T20:00:03.384" v="2458" actId="26606"/>
          <ac:cxnSpMkLst>
            <pc:docMk/>
            <pc:sldMk cId="943702234" sldId="273"/>
            <ac:cxnSpMk id="68" creationId="{4B706659-8817-44F5-87F5-B7804F1CBE94}"/>
          </ac:cxnSpMkLst>
        </pc:cxnChg>
        <pc:cxnChg chg="add del">
          <ac:chgData name="Sadegh Alizadeh" userId="5cf4261f514f6843" providerId="LiveId" clId="{691035E6-4F71-4F13-B7D1-43DAAFCD8321}" dt="2024-02-25T20:00:03.384" v="2458" actId="26606"/>
          <ac:cxnSpMkLst>
            <pc:docMk/>
            <pc:sldMk cId="943702234" sldId="273"/>
            <ac:cxnSpMk id="70" creationId="{CE7E0E66-59D6-4A3A-B1A2-84B907843286}"/>
          </ac:cxnSpMkLst>
        </pc:cxnChg>
        <pc:cxnChg chg="add del">
          <ac:chgData name="Sadegh Alizadeh" userId="5cf4261f514f6843" providerId="LiveId" clId="{691035E6-4F71-4F13-B7D1-43DAAFCD8321}" dt="2024-02-25T20:00:03.384" v="2458" actId="26606"/>
          <ac:cxnSpMkLst>
            <pc:docMk/>
            <pc:sldMk cId="943702234" sldId="273"/>
            <ac:cxnSpMk id="72" creationId="{C64F6F91-27E3-4BF5-9BD7-E5923D27CC56}"/>
          </ac:cxnSpMkLst>
        </pc:cxnChg>
      </pc:sldChg>
      <pc:sldChg chg="del">
        <pc:chgData name="Sadegh Alizadeh" userId="5cf4261f514f6843" providerId="LiveId" clId="{691035E6-4F71-4F13-B7D1-43DAAFCD8321}" dt="2024-02-24T17:11:19.586" v="15" actId="47"/>
        <pc:sldMkLst>
          <pc:docMk/>
          <pc:sldMk cId="3621223847" sldId="273"/>
        </pc:sldMkLst>
      </pc:sldChg>
      <pc:sldChg chg="addSp modSp new mod setBg">
        <pc:chgData name="Sadegh Alizadeh" userId="5cf4261f514f6843" providerId="LiveId" clId="{691035E6-4F71-4F13-B7D1-43DAAFCD8321}" dt="2024-02-25T19:05:53.101" v="2017" actId="20577"/>
        <pc:sldMkLst>
          <pc:docMk/>
          <pc:sldMk cId="816294882" sldId="274"/>
        </pc:sldMkLst>
        <pc:spChg chg="add mod">
          <ac:chgData name="Sadegh Alizadeh" userId="5cf4261f514f6843" providerId="LiveId" clId="{691035E6-4F71-4F13-B7D1-43DAAFCD8321}" dt="2024-02-25T19:03:31.985" v="1995" actId="403"/>
          <ac:spMkLst>
            <pc:docMk/>
            <pc:sldMk cId="816294882" sldId="274"/>
            <ac:spMk id="8" creationId="{E81B62B0-BCCB-C401-5FF9-DF56B5B867B6}"/>
          </ac:spMkLst>
        </pc:spChg>
        <pc:spChg chg="add mod">
          <ac:chgData name="Sadegh Alizadeh" userId="5cf4261f514f6843" providerId="LiveId" clId="{691035E6-4F71-4F13-B7D1-43DAAFCD8321}" dt="2024-02-25T18:59:36.209" v="1965" actId="1076"/>
          <ac:spMkLst>
            <pc:docMk/>
            <pc:sldMk cId="816294882" sldId="274"/>
            <ac:spMk id="9" creationId="{D19FF5F5-BB04-05E8-D6DF-E39BA4CC4DBD}"/>
          </ac:spMkLst>
        </pc:spChg>
        <pc:spChg chg="add mod">
          <ac:chgData name="Sadegh Alizadeh" userId="5cf4261f514f6843" providerId="LiveId" clId="{691035E6-4F71-4F13-B7D1-43DAAFCD8321}" dt="2024-02-25T19:05:53.101" v="2017" actId="20577"/>
          <ac:spMkLst>
            <pc:docMk/>
            <pc:sldMk cId="816294882" sldId="274"/>
            <ac:spMk id="12" creationId="{4BF98838-C4E3-5A95-9E4B-5E246A522D76}"/>
          </ac:spMkLst>
        </pc:spChg>
        <pc:spChg chg="add">
          <ac:chgData name="Sadegh Alizadeh" userId="5cf4261f514f6843" providerId="LiveId" clId="{691035E6-4F71-4F13-B7D1-43DAAFCD8321}" dt="2024-02-25T19:02:46.138" v="1978" actId="26606"/>
          <ac:spMkLst>
            <pc:docMk/>
            <pc:sldMk cId="816294882" sldId="274"/>
            <ac:spMk id="23" creationId="{EBAF395E-7D52-496C-ACDD-468AEC1ADF0A}"/>
          </ac:spMkLst>
        </pc:spChg>
        <pc:grpChg chg="add mod">
          <ac:chgData name="Sadegh Alizadeh" userId="5cf4261f514f6843" providerId="LiveId" clId="{691035E6-4F71-4F13-B7D1-43DAAFCD8321}" dt="2024-02-25T18:59:03.801" v="1960" actId="164"/>
          <ac:grpSpMkLst>
            <pc:docMk/>
            <pc:sldMk cId="816294882" sldId="274"/>
            <ac:grpSpMk id="6" creationId="{DC9F6B92-8DAA-A592-33F4-A7AB665EFD74}"/>
          </ac:grpSpMkLst>
        </pc:grpChg>
        <pc:grpChg chg="add mod ord">
          <ac:chgData name="Sadegh Alizadeh" userId="5cf4261f514f6843" providerId="LiveId" clId="{691035E6-4F71-4F13-B7D1-43DAAFCD8321}" dt="2024-02-25T19:02:46.138" v="1978" actId="26606"/>
          <ac:grpSpMkLst>
            <pc:docMk/>
            <pc:sldMk cId="816294882" sldId="274"/>
            <ac:grpSpMk id="10" creationId="{C500C265-7913-DCE1-F92D-ECE4FC7C5470}"/>
          </ac:grpSpMkLst>
        </pc:grpChg>
        <pc:picChg chg="add mod modCrop">
          <ac:chgData name="Sadegh Alizadeh" userId="5cf4261f514f6843" providerId="LiveId" clId="{691035E6-4F71-4F13-B7D1-43DAAFCD8321}" dt="2024-02-25T18:55:47.466" v="1923" actId="164"/>
          <ac:picMkLst>
            <pc:docMk/>
            <pc:sldMk cId="816294882" sldId="274"/>
            <ac:picMk id="3" creationId="{CE0ACD26-5006-732F-7EEC-5A595A4F50CD}"/>
          </ac:picMkLst>
        </pc:picChg>
        <pc:picChg chg="add mod modCrop">
          <ac:chgData name="Sadegh Alizadeh" userId="5cf4261f514f6843" providerId="LiveId" clId="{691035E6-4F71-4F13-B7D1-43DAAFCD8321}" dt="2024-02-25T18:55:47.466" v="1923" actId="164"/>
          <ac:picMkLst>
            <pc:docMk/>
            <pc:sldMk cId="816294882" sldId="274"/>
            <ac:picMk id="5" creationId="{54EBB14C-7550-F0A2-08F1-3946E84A3B34}"/>
          </ac:picMkLst>
        </pc:picChg>
        <pc:cxnChg chg="add">
          <ac:chgData name="Sadegh Alizadeh" userId="5cf4261f514f6843" providerId="LiveId" clId="{691035E6-4F71-4F13-B7D1-43DAAFCD8321}" dt="2024-02-25T19:02:46.138" v="1978" actId="26606"/>
          <ac:cxnSpMkLst>
            <pc:docMk/>
            <pc:sldMk cId="816294882" sldId="274"/>
            <ac:cxnSpMk id="17" creationId="{A6814345-41DE-42C5-8657-66C1417DF81A}"/>
          </ac:cxnSpMkLst>
        </pc:cxnChg>
        <pc:cxnChg chg="add">
          <ac:chgData name="Sadegh Alizadeh" userId="5cf4261f514f6843" providerId="LiveId" clId="{691035E6-4F71-4F13-B7D1-43DAAFCD8321}" dt="2024-02-25T19:02:46.138" v="1978" actId="26606"/>
          <ac:cxnSpMkLst>
            <pc:docMk/>
            <pc:sldMk cId="816294882" sldId="274"/>
            <ac:cxnSpMk id="19" creationId="{7E68E419-3727-4F5E-8840-AF149B33B0B7}"/>
          </ac:cxnSpMkLst>
        </pc:cxnChg>
        <pc:cxnChg chg="add">
          <ac:chgData name="Sadegh Alizadeh" userId="5cf4261f514f6843" providerId="LiveId" clId="{691035E6-4F71-4F13-B7D1-43DAAFCD8321}" dt="2024-02-25T19:02:46.138" v="1978" actId="26606"/>
          <ac:cxnSpMkLst>
            <pc:docMk/>
            <pc:sldMk cId="816294882" sldId="274"/>
            <ac:cxnSpMk id="21" creationId="{0519B6EC-D7AE-452F-8D0C-D11BD3377F3E}"/>
          </ac:cxnSpMkLst>
        </pc:cxnChg>
        <pc:cxnChg chg="add">
          <ac:chgData name="Sadegh Alizadeh" userId="5cf4261f514f6843" providerId="LiveId" clId="{691035E6-4F71-4F13-B7D1-43DAAFCD8321}" dt="2024-02-25T19:02:46.138" v="1978" actId="26606"/>
          <ac:cxnSpMkLst>
            <pc:docMk/>
            <pc:sldMk cId="816294882" sldId="274"/>
            <ac:cxnSpMk id="25" creationId="{56BAADB1-054E-4A82-8D07-643BD1F433EF}"/>
          </ac:cxnSpMkLst>
        </pc:cxnChg>
        <pc:cxnChg chg="add">
          <ac:chgData name="Sadegh Alizadeh" userId="5cf4261f514f6843" providerId="LiveId" clId="{691035E6-4F71-4F13-B7D1-43DAAFCD8321}" dt="2024-02-25T19:02:46.138" v="1978" actId="26606"/>
          <ac:cxnSpMkLst>
            <pc:docMk/>
            <pc:sldMk cId="816294882" sldId="274"/>
            <ac:cxnSpMk id="27" creationId="{B3121654-FB13-441C-AB60-76710D9170C9}"/>
          </ac:cxnSpMkLst>
        </pc:cxnChg>
        <pc:cxnChg chg="add">
          <ac:chgData name="Sadegh Alizadeh" userId="5cf4261f514f6843" providerId="LiveId" clId="{691035E6-4F71-4F13-B7D1-43DAAFCD8321}" dt="2024-02-25T19:02:46.138" v="1978" actId="26606"/>
          <ac:cxnSpMkLst>
            <pc:docMk/>
            <pc:sldMk cId="816294882" sldId="274"/>
            <ac:cxnSpMk id="29" creationId="{C58D2D3E-B980-4D6F-BBFB-DF7A3A947292}"/>
          </ac:cxnSpMkLst>
        </pc:cxnChg>
      </pc:sldChg>
      <pc:sldChg chg="del">
        <pc:chgData name="Sadegh Alizadeh" userId="5cf4261f514f6843" providerId="LiveId" clId="{691035E6-4F71-4F13-B7D1-43DAAFCD8321}" dt="2024-02-24T17:11:19.861" v="16" actId="47"/>
        <pc:sldMkLst>
          <pc:docMk/>
          <pc:sldMk cId="2488949807" sldId="274"/>
        </pc:sldMkLst>
      </pc:sldChg>
      <pc:sldChg chg="del">
        <pc:chgData name="Sadegh Alizadeh" userId="5cf4261f514f6843" providerId="LiveId" clId="{691035E6-4F71-4F13-B7D1-43DAAFCD8321}" dt="2024-02-24T17:11:20.089" v="17" actId="47"/>
        <pc:sldMkLst>
          <pc:docMk/>
          <pc:sldMk cId="35127798" sldId="275"/>
        </pc:sldMkLst>
      </pc:sldChg>
      <pc:sldChg chg="addSp delSp modSp new mod ord setBg">
        <pc:chgData name="Sadegh Alizadeh" userId="5cf4261f514f6843" providerId="LiveId" clId="{691035E6-4F71-4F13-B7D1-43DAAFCD8321}" dt="2024-02-25T19:51:07.779" v="2420"/>
        <pc:sldMkLst>
          <pc:docMk/>
          <pc:sldMk cId="3022069465" sldId="275"/>
        </pc:sldMkLst>
        <pc:spChg chg="add del">
          <ac:chgData name="Sadegh Alizadeh" userId="5cf4261f514f6843" providerId="LiveId" clId="{691035E6-4F71-4F13-B7D1-43DAAFCD8321}" dt="2024-02-25T19:48:48.772" v="2414" actId="26606"/>
          <ac:spMkLst>
            <pc:docMk/>
            <pc:sldMk cId="3022069465" sldId="275"/>
            <ac:spMk id="3" creationId="{A1DC1647-A885-FCF8-F887-47BDCC302E6A}"/>
          </ac:spMkLst>
        </pc:spChg>
        <pc:spChg chg="add mod">
          <ac:chgData name="Sadegh Alizadeh" userId="5cf4261f514f6843" providerId="LiveId" clId="{691035E6-4F71-4F13-B7D1-43DAAFCD8321}" dt="2024-02-25T19:50:05.841" v="2418" actId="14100"/>
          <ac:spMkLst>
            <pc:docMk/>
            <pc:sldMk cId="3022069465" sldId="275"/>
            <ac:spMk id="5" creationId="{F7EDA9F5-7BEB-04F4-B600-AC0FD5F346C3}"/>
          </ac:spMkLst>
        </pc:spChg>
        <pc:spChg chg="add del">
          <ac:chgData name="Sadegh Alizadeh" userId="5cf4261f514f6843" providerId="LiveId" clId="{691035E6-4F71-4F13-B7D1-43DAAFCD8321}" dt="2024-02-25T19:49:54.695" v="2417" actId="26606"/>
          <ac:spMkLst>
            <pc:docMk/>
            <pc:sldMk cId="3022069465" sldId="275"/>
            <ac:spMk id="17" creationId="{7B4314D2-D2A1-4CD8-AC61-D3A8624096DF}"/>
          </ac:spMkLst>
        </pc:spChg>
        <pc:spChg chg="add">
          <ac:chgData name="Sadegh Alizadeh" userId="5cf4261f514f6843" providerId="LiveId" clId="{691035E6-4F71-4F13-B7D1-43DAAFCD8321}" dt="2024-02-25T19:49:54.695" v="2417" actId="26606"/>
          <ac:spMkLst>
            <pc:docMk/>
            <pc:sldMk cId="3022069465" sldId="275"/>
            <ac:spMk id="32" creationId="{9F0B1846-6CE5-47AE-B0D0-7202A39CEF64}"/>
          </ac:spMkLst>
        </pc:spChg>
        <pc:graphicFrameChg chg="add mod modGraphic">
          <ac:chgData name="Sadegh Alizadeh" userId="5cf4261f514f6843" providerId="LiveId" clId="{691035E6-4F71-4F13-B7D1-43DAAFCD8321}" dt="2024-02-25T19:49:54.695" v="2417" actId="26606"/>
          <ac:graphicFrameMkLst>
            <pc:docMk/>
            <pc:sldMk cId="3022069465" sldId="275"/>
            <ac:graphicFrameMk id="7" creationId="{C416D22A-7681-15D5-B18B-651FE45687D3}"/>
          </ac:graphicFrameMkLst>
        </pc:graphicFrameChg>
        <pc:cxnChg chg="add del">
          <ac:chgData name="Sadegh Alizadeh" userId="5cf4261f514f6843" providerId="LiveId" clId="{691035E6-4F71-4F13-B7D1-43DAAFCD8321}" dt="2024-02-25T19:49:54.695" v="2417" actId="26606"/>
          <ac:cxnSpMkLst>
            <pc:docMk/>
            <pc:sldMk cId="3022069465" sldId="275"/>
            <ac:cxnSpMk id="11" creationId="{A6814345-41DE-42C5-8657-66C1417DF81A}"/>
          </ac:cxnSpMkLst>
        </pc:cxnChg>
        <pc:cxnChg chg="add del">
          <ac:chgData name="Sadegh Alizadeh" userId="5cf4261f514f6843" providerId="LiveId" clId="{691035E6-4F71-4F13-B7D1-43DAAFCD8321}" dt="2024-02-25T19:49:54.695" v="2417" actId="26606"/>
          <ac:cxnSpMkLst>
            <pc:docMk/>
            <pc:sldMk cId="3022069465" sldId="275"/>
            <ac:cxnSpMk id="13" creationId="{7E68E419-3727-4F5E-8840-AF149B33B0B7}"/>
          </ac:cxnSpMkLst>
        </pc:cxnChg>
        <pc:cxnChg chg="add del">
          <ac:chgData name="Sadegh Alizadeh" userId="5cf4261f514f6843" providerId="LiveId" clId="{691035E6-4F71-4F13-B7D1-43DAAFCD8321}" dt="2024-02-25T19:49:54.695" v="2417" actId="26606"/>
          <ac:cxnSpMkLst>
            <pc:docMk/>
            <pc:sldMk cId="3022069465" sldId="275"/>
            <ac:cxnSpMk id="15" creationId="{0519B6EC-D7AE-452F-8D0C-D11BD3377F3E}"/>
          </ac:cxnSpMkLst>
        </pc:cxnChg>
        <pc:cxnChg chg="add del">
          <ac:chgData name="Sadegh Alizadeh" userId="5cf4261f514f6843" providerId="LiveId" clId="{691035E6-4F71-4F13-B7D1-43DAAFCD8321}" dt="2024-02-25T19:49:54.695" v="2417" actId="26606"/>
          <ac:cxnSpMkLst>
            <pc:docMk/>
            <pc:sldMk cId="3022069465" sldId="275"/>
            <ac:cxnSpMk id="19" creationId="{989C9033-50A6-4C0D-A434-1DA417B55CA3}"/>
          </ac:cxnSpMkLst>
        </pc:cxnChg>
        <pc:cxnChg chg="add del">
          <ac:chgData name="Sadegh Alizadeh" userId="5cf4261f514f6843" providerId="LiveId" clId="{691035E6-4F71-4F13-B7D1-43DAAFCD8321}" dt="2024-02-25T19:49:54.695" v="2417" actId="26606"/>
          <ac:cxnSpMkLst>
            <pc:docMk/>
            <pc:sldMk cId="3022069465" sldId="275"/>
            <ac:cxnSpMk id="21" creationId="{6E77119D-632B-44FE-918A-65D2788D0094}"/>
          </ac:cxnSpMkLst>
        </pc:cxnChg>
        <pc:cxnChg chg="add">
          <ac:chgData name="Sadegh Alizadeh" userId="5cf4261f514f6843" providerId="LiveId" clId="{691035E6-4F71-4F13-B7D1-43DAAFCD8321}" dt="2024-02-25T19:49:54.695" v="2417" actId="26606"/>
          <ac:cxnSpMkLst>
            <pc:docMk/>
            <pc:sldMk cId="3022069465" sldId="275"/>
            <ac:cxnSpMk id="26" creationId="{A6814345-41DE-42C5-8657-66C1417DF81A}"/>
          </ac:cxnSpMkLst>
        </pc:cxnChg>
        <pc:cxnChg chg="add">
          <ac:chgData name="Sadegh Alizadeh" userId="5cf4261f514f6843" providerId="LiveId" clId="{691035E6-4F71-4F13-B7D1-43DAAFCD8321}" dt="2024-02-25T19:49:54.695" v="2417" actId="26606"/>
          <ac:cxnSpMkLst>
            <pc:docMk/>
            <pc:sldMk cId="3022069465" sldId="275"/>
            <ac:cxnSpMk id="28" creationId="{7E68E419-3727-4F5E-8840-AF149B33B0B7}"/>
          </ac:cxnSpMkLst>
        </pc:cxnChg>
        <pc:cxnChg chg="add">
          <ac:chgData name="Sadegh Alizadeh" userId="5cf4261f514f6843" providerId="LiveId" clId="{691035E6-4F71-4F13-B7D1-43DAAFCD8321}" dt="2024-02-25T19:49:54.695" v="2417" actId="26606"/>
          <ac:cxnSpMkLst>
            <pc:docMk/>
            <pc:sldMk cId="3022069465" sldId="275"/>
            <ac:cxnSpMk id="30" creationId="{0519B6EC-D7AE-452F-8D0C-D11BD3377F3E}"/>
          </ac:cxnSpMkLst>
        </pc:cxnChg>
        <pc:cxnChg chg="add">
          <ac:chgData name="Sadegh Alizadeh" userId="5cf4261f514f6843" providerId="LiveId" clId="{691035E6-4F71-4F13-B7D1-43DAAFCD8321}" dt="2024-02-25T19:49:54.695" v="2417" actId="26606"/>
          <ac:cxnSpMkLst>
            <pc:docMk/>
            <pc:sldMk cId="3022069465" sldId="275"/>
            <ac:cxnSpMk id="34" creationId="{4B706659-8817-44F5-87F5-B7804F1CBE94}"/>
          </ac:cxnSpMkLst>
        </pc:cxnChg>
        <pc:cxnChg chg="add">
          <ac:chgData name="Sadegh Alizadeh" userId="5cf4261f514f6843" providerId="LiveId" clId="{691035E6-4F71-4F13-B7D1-43DAAFCD8321}" dt="2024-02-25T19:49:54.695" v="2417" actId="26606"/>
          <ac:cxnSpMkLst>
            <pc:docMk/>
            <pc:sldMk cId="3022069465" sldId="275"/>
            <ac:cxnSpMk id="36" creationId="{CE7E0E66-59D6-4A3A-B1A2-84B907843286}"/>
          </ac:cxnSpMkLst>
        </pc:cxnChg>
        <pc:cxnChg chg="add">
          <ac:chgData name="Sadegh Alizadeh" userId="5cf4261f514f6843" providerId="LiveId" clId="{691035E6-4F71-4F13-B7D1-43DAAFCD8321}" dt="2024-02-25T19:49:54.695" v="2417" actId="26606"/>
          <ac:cxnSpMkLst>
            <pc:docMk/>
            <pc:sldMk cId="3022069465" sldId="275"/>
            <ac:cxnSpMk id="38" creationId="{C64F6F91-27E3-4BF5-9BD7-E5923D27CC56}"/>
          </ac:cxnSpMkLst>
        </pc:cxnChg>
      </pc:sldChg>
      <pc:sldChg chg="addSp modSp new mod">
        <pc:chgData name="Sadegh Alizadeh" userId="5cf4261f514f6843" providerId="LiveId" clId="{691035E6-4F71-4F13-B7D1-43DAAFCD8321}" dt="2024-02-25T20:15:49.881" v="2471" actId="1076"/>
        <pc:sldMkLst>
          <pc:docMk/>
          <pc:sldMk cId="1665561281" sldId="276"/>
        </pc:sldMkLst>
        <pc:spChg chg="add mod">
          <ac:chgData name="Sadegh Alizadeh" userId="5cf4261f514f6843" providerId="LiveId" clId="{691035E6-4F71-4F13-B7D1-43DAAFCD8321}" dt="2024-02-25T20:14:56.017" v="2467" actId="1076"/>
          <ac:spMkLst>
            <pc:docMk/>
            <pc:sldMk cId="1665561281" sldId="276"/>
            <ac:spMk id="3" creationId="{AA1D8D86-84F3-DF92-02B9-95FE069C7008}"/>
          </ac:spMkLst>
        </pc:spChg>
        <pc:spChg chg="add mod">
          <ac:chgData name="Sadegh Alizadeh" userId="5cf4261f514f6843" providerId="LiveId" clId="{691035E6-4F71-4F13-B7D1-43DAAFCD8321}" dt="2024-02-25T20:14:52.721" v="2466" actId="1076"/>
          <ac:spMkLst>
            <pc:docMk/>
            <pc:sldMk cId="1665561281" sldId="276"/>
            <ac:spMk id="5" creationId="{18EDAA9D-FA9D-F2AD-EE76-AEFF03639B41}"/>
          </ac:spMkLst>
        </pc:spChg>
        <pc:spChg chg="add mod">
          <ac:chgData name="Sadegh Alizadeh" userId="5cf4261f514f6843" providerId="LiveId" clId="{691035E6-4F71-4F13-B7D1-43DAAFCD8321}" dt="2024-02-25T20:15:09.889" v="2469" actId="1076"/>
          <ac:spMkLst>
            <pc:docMk/>
            <pc:sldMk cId="1665561281" sldId="276"/>
            <ac:spMk id="7" creationId="{3AF377BA-BEE6-0B74-E659-E82108B02CE1}"/>
          </ac:spMkLst>
        </pc:spChg>
        <pc:spChg chg="add mod">
          <ac:chgData name="Sadegh Alizadeh" userId="5cf4261f514f6843" providerId="LiveId" clId="{691035E6-4F71-4F13-B7D1-43DAAFCD8321}" dt="2024-02-25T20:15:49.881" v="2471" actId="1076"/>
          <ac:spMkLst>
            <pc:docMk/>
            <pc:sldMk cId="1665561281" sldId="276"/>
            <ac:spMk id="9" creationId="{5376242D-9203-B0A7-9735-65D11B8D07A0}"/>
          </ac:spMkLst>
        </pc:spChg>
      </pc:sldChg>
      <pc:sldChg chg="del">
        <pc:chgData name="Sadegh Alizadeh" userId="5cf4261f514f6843" providerId="LiveId" clId="{691035E6-4F71-4F13-B7D1-43DAAFCD8321}" dt="2024-02-24T17:11:20.291" v="18" actId="47"/>
        <pc:sldMkLst>
          <pc:docMk/>
          <pc:sldMk cId="3446271083" sldId="277"/>
        </pc:sldMkLst>
      </pc:sldChg>
      <pc:sldChg chg="del">
        <pc:chgData name="Sadegh Alizadeh" userId="5cf4261f514f6843" providerId="LiveId" clId="{691035E6-4F71-4F13-B7D1-43DAAFCD8321}" dt="2024-02-24T17:11:20.510" v="19" actId="47"/>
        <pc:sldMkLst>
          <pc:docMk/>
          <pc:sldMk cId="1979516756" sldId="278"/>
        </pc:sldMkLst>
      </pc:sldChg>
      <pc:sldChg chg="del">
        <pc:chgData name="Sadegh Alizadeh" userId="5cf4261f514f6843" providerId="LiveId" clId="{691035E6-4F71-4F13-B7D1-43DAAFCD8321}" dt="2024-02-24T17:11:20.685" v="20" actId="47"/>
        <pc:sldMkLst>
          <pc:docMk/>
          <pc:sldMk cId="3471213083" sldId="279"/>
        </pc:sldMkLst>
      </pc:sldChg>
      <pc:sldChg chg="del">
        <pc:chgData name="Sadegh Alizadeh" userId="5cf4261f514f6843" providerId="LiveId" clId="{691035E6-4F71-4F13-B7D1-43DAAFCD8321}" dt="2024-02-24T17:11:20.877" v="21" actId="47"/>
        <pc:sldMkLst>
          <pc:docMk/>
          <pc:sldMk cId="606131805" sldId="280"/>
        </pc:sldMkLst>
      </pc:sldChg>
      <pc:sldChg chg="del">
        <pc:chgData name="Sadegh Alizadeh" userId="5cf4261f514f6843" providerId="LiveId" clId="{691035E6-4F71-4F13-B7D1-43DAAFCD8321}" dt="2024-02-24T17:11:21.029" v="22" actId="47"/>
        <pc:sldMkLst>
          <pc:docMk/>
          <pc:sldMk cId="3154980464" sldId="281"/>
        </pc:sldMkLst>
      </pc:sldChg>
      <pc:sldChg chg="del">
        <pc:chgData name="Sadegh Alizadeh" userId="5cf4261f514f6843" providerId="LiveId" clId="{691035E6-4F71-4F13-B7D1-43DAAFCD8321}" dt="2024-02-24T17:11:21.390" v="24" actId="47"/>
        <pc:sldMkLst>
          <pc:docMk/>
          <pc:sldMk cId="2182701185" sldId="282"/>
        </pc:sldMkLst>
      </pc:sldChg>
      <pc:sldChg chg="del">
        <pc:chgData name="Sadegh Alizadeh" userId="5cf4261f514f6843" providerId="LiveId" clId="{691035E6-4F71-4F13-B7D1-43DAAFCD8321}" dt="2024-02-24T17:11:21.200" v="23" actId="47"/>
        <pc:sldMkLst>
          <pc:docMk/>
          <pc:sldMk cId="2316053493" sldId="283"/>
        </pc:sldMkLst>
      </pc:sldChg>
      <pc:sldChg chg="del">
        <pc:chgData name="Sadegh Alizadeh" userId="5cf4261f514f6843" providerId="LiveId" clId="{691035E6-4F71-4F13-B7D1-43DAAFCD8321}" dt="2024-02-24T17:11:21.580" v="25" actId="47"/>
        <pc:sldMkLst>
          <pc:docMk/>
          <pc:sldMk cId="362750657" sldId="284"/>
        </pc:sldMkLst>
      </pc:sldChg>
      <pc:sldChg chg="del">
        <pc:chgData name="Sadegh Alizadeh" userId="5cf4261f514f6843" providerId="LiveId" clId="{691035E6-4F71-4F13-B7D1-43DAAFCD8321}" dt="2024-02-24T17:11:21.744" v="26" actId="47"/>
        <pc:sldMkLst>
          <pc:docMk/>
          <pc:sldMk cId="1970238056" sldId="285"/>
        </pc:sldMkLst>
      </pc:sldChg>
      <pc:sldChg chg="del">
        <pc:chgData name="Sadegh Alizadeh" userId="5cf4261f514f6843" providerId="LiveId" clId="{691035E6-4F71-4F13-B7D1-43DAAFCD8321}" dt="2024-02-24T17:11:21.918" v="27" actId="47"/>
        <pc:sldMkLst>
          <pc:docMk/>
          <pc:sldMk cId="1912067392" sldId="286"/>
        </pc:sldMkLst>
      </pc:sldChg>
    </pc:docChg>
  </pc:docChgLst>
  <pc:docChgLst>
    <pc:chgData name="Sadegh Alizadeh" userId="5cf4261f514f6843" providerId="LiveId" clId="{75A3AB03-6842-4924-91BE-A959DF86A455}"/>
    <pc:docChg chg="undo redo custSel addSld delSld modSld sldOrd">
      <pc:chgData name="Sadegh Alizadeh" userId="5cf4261f514f6843" providerId="LiveId" clId="{75A3AB03-6842-4924-91BE-A959DF86A455}" dt="2024-02-26T23:02:12.849" v="1260"/>
      <pc:docMkLst>
        <pc:docMk/>
      </pc:docMkLst>
      <pc:sldChg chg="modAnim">
        <pc:chgData name="Sadegh Alizadeh" userId="5cf4261f514f6843" providerId="LiveId" clId="{75A3AB03-6842-4924-91BE-A959DF86A455}" dt="2024-02-26T22:22:20.578" v="1083"/>
        <pc:sldMkLst>
          <pc:docMk/>
          <pc:sldMk cId="2812320182" sldId="262"/>
        </pc:sldMkLst>
      </pc:sldChg>
      <pc:sldChg chg="modSp mod ord modAnim">
        <pc:chgData name="Sadegh Alizadeh" userId="5cf4261f514f6843" providerId="LiveId" clId="{75A3AB03-6842-4924-91BE-A959DF86A455}" dt="2024-02-26T22:26:23.981" v="1108"/>
        <pc:sldMkLst>
          <pc:docMk/>
          <pc:sldMk cId="752422154" sldId="263"/>
        </pc:sldMkLst>
        <pc:spChg chg="mod">
          <ac:chgData name="Sadegh Alizadeh" userId="5cf4261f514f6843" providerId="LiveId" clId="{75A3AB03-6842-4924-91BE-A959DF86A455}" dt="2024-02-26T22:26:06.236" v="1104" actId="1076"/>
          <ac:spMkLst>
            <pc:docMk/>
            <pc:sldMk cId="752422154" sldId="263"/>
            <ac:spMk id="2" creationId="{FBFC20F1-2DDF-00D9-5BA3-1EBB56E347FD}"/>
          </ac:spMkLst>
        </pc:spChg>
        <pc:spChg chg="mod">
          <ac:chgData name="Sadegh Alizadeh" userId="5cf4261f514f6843" providerId="LiveId" clId="{75A3AB03-6842-4924-91BE-A959DF86A455}" dt="2024-02-26T22:26:11.726" v="1106" actId="5793"/>
          <ac:spMkLst>
            <pc:docMk/>
            <pc:sldMk cId="752422154" sldId="263"/>
            <ac:spMk id="20" creationId="{30DC08E5-9A74-6696-2146-AAA7B60450F8}"/>
          </ac:spMkLst>
        </pc:spChg>
      </pc:sldChg>
      <pc:sldChg chg="addSp delSp modSp mod ord modAnim">
        <pc:chgData name="Sadegh Alizadeh" userId="5cf4261f514f6843" providerId="LiveId" clId="{75A3AB03-6842-4924-91BE-A959DF86A455}" dt="2024-02-26T22:52:10.716" v="1208"/>
        <pc:sldMkLst>
          <pc:docMk/>
          <pc:sldMk cId="1810916858" sldId="264"/>
        </pc:sldMkLst>
        <pc:spChg chg="mod topLvl">
          <ac:chgData name="Sadegh Alizadeh" userId="5cf4261f514f6843" providerId="LiveId" clId="{75A3AB03-6842-4924-91BE-A959DF86A455}" dt="2024-02-26T22:51:54.811" v="1205" actId="165"/>
          <ac:spMkLst>
            <pc:docMk/>
            <pc:sldMk cId="1810916858" sldId="264"/>
            <ac:spMk id="3" creationId="{5C7C12BB-D9CB-6E0C-919C-C86001CE9494}"/>
          </ac:spMkLst>
        </pc:spChg>
        <pc:spChg chg="add del mod">
          <ac:chgData name="Sadegh Alizadeh" userId="5cf4261f514f6843" providerId="LiveId" clId="{75A3AB03-6842-4924-91BE-A959DF86A455}" dt="2024-02-25T23:45:14.114" v="577" actId="478"/>
          <ac:spMkLst>
            <pc:docMk/>
            <pc:sldMk cId="1810916858" sldId="264"/>
            <ac:spMk id="4" creationId="{C1198CB1-B415-2573-CCA4-15623233DB62}"/>
          </ac:spMkLst>
        </pc:spChg>
        <pc:spChg chg="mod">
          <ac:chgData name="Sadegh Alizadeh" userId="5cf4261f514f6843" providerId="LiveId" clId="{75A3AB03-6842-4924-91BE-A959DF86A455}" dt="2024-02-25T23:41:06.158" v="514"/>
          <ac:spMkLst>
            <pc:docMk/>
            <pc:sldMk cId="1810916858" sldId="264"/>
            <ac:spMk id="8" creationId="{2073E0FF-E87C-A25D-FAE4-4CE434FF66EE}"/>
          </ac:spMkLst>
        </pc:spChg>
        <pc:spChg chg="mod">
          <ac:chgData name="Sadegh Alizadeh" userId="5cf4261f514f6843" providerId="LiveId" clId="{75A3AB03-6842-4924-91BE-A959DF86A455}" dt="2024-02-25T23:41:06.158" v="514"/>
          <ac:spMkLst>
            <pc:docMk/>
            <pc:sldMk cId="1810916858" sldId="264"/>
            <ac:spMk id="9" creationId="{0BC73950-4552-D7F3-6908-42862697EAC1}"/>
          </ac:spMkLst>
        </pc:spChg>
        <pc:grpChg chg="add del mod">
          <ac:chgData name="Sadegh Alizadeh" userId="5cf4261f514f6843" providerId="LiveId" clId="{75A3AB03-6842-4924-91BE-A959DF86A455}" dt="2024-02-26T22:51:54.811" v="1205" actId="165"/>
          <ac:grpSpMkLst>
            <pc:docMk/>
            <pc:sldMk cId="1810916858" sldId="264"/>
            <ac:grpSpMk id="6" creationId="{9724CCD0-4A87-6BD0-A6F8-FBCFBF7F03DF}"/>
          </ac:grpSpMkLst>
        </pc:grpChg>
        <pc:grpChg chg="add mod">
          <ac:chgData name="Sadegh Alizadeh" userId="5cf4261f514f6843" providerId="LiveId" clId="{75A3AB03-6842-4924-91BE-A959DF86A455}" dt="2024-02-25T23:41:06.158" v="514"/>
          <ac:grpSpMkLst>
            <pc:docMk/>
            <pc:sldMk cId="1810916858" sldId="264"/>
            <ac:grpSpMk id="7" creationId="{EA15E694-1C4A-9CD4-FF60-408ECCE07BCA}"/>
          </ac:grpSpMkLst>
        </pc:grpChg>
        <pc:graphicFrameChg chg="add del modGraphic">
          <ac:chgData name="Sadegh Alizadeh" userId="5cf4261f514f6843" providerId="LiveId" clId="{75A3AB03-6842-4924-91BE-A959DF86A455}" dt="2024-02-25T22:45:15.633" v="276" actId="1032"/>
          <ac:graphicFrameMkLst>
            <pc:docMk/>
            <pc:sldMk cId="1810916858" sldId="264"/>
            <ac:graphicFrameMk id="2" creationId="{E7566AC5-FF3A-6DC0-C055-2F921DD350E4}"/>
          </ac:graphicFrameMkLst>
        </pc:graphicFrameChg>
        <pc:picChg chg="mod topLvl">
          <ac:chgData name="Sadegh Alizadeh" userId="5cf4261f514f6843" providerId="LiveId" clId="{75A3AB03-6842-4924-91BE-A959DF86A455}" dt="2024-02-26T22:51:54.811" v="1205" actId="165"/>
          <ac:picMkLst>
            <pc:docMk/>
            <pc:sldMk cId="1810916858" sldId="264"/>
            <ac:picMk id="5" creationId="{961671DD-30E7-74E2-973A-500B1D836CC4}"/>
          </ac:picMkLst>
        </pc:picChg>
      </pc:sldChg>
      <pc:sldChg chg="addSp delSp modSp mod ord modAnim">
        <pc:chgData name="Sadegh Alizadeh" userId="5cf4261f514f6843" providerId="LiveId" clId="{75A3AB03-6842-4924-91BE-A959DF86A455}" dt="2024-02-26T22:52:23.435" v="1210"/>
        <pc:sldMkLst>
          <pc:docMk/>
          <pc:sldMk cId="1166720914" sldId="265"/>
        </pc:sldMkLst>
        <pc:spChg chg="add del">
          <ac:chgData name="Sadegh Alizadeh" userId="5cf4261f514f6843" providerId="LiveId" clId="{75A3AB03-6842-4924-91BE-A959DF86A455}" dt="2024-02-25T23:45:15.315" v="582" actId="478"/>
          <ac:spMkLst>
            <pc:docMk/>
            <pc:sldMk cId="1166720914" sldId="265"/>
            <ac:spMk id="2" creationId="{842F2E07-D76A-8F80-08CE-EDCBC9159EA9}"/>
          </ac:spMkLst>
        </pc:spChg>
        <pc:spChg chg="mod">
          <ac:chgData name="Sadegh Alizadeh" userId="5cf4261f514f6843" providerId="LiveId" clId="{75A3AB03-6842-4924-91BE-A959DF86A455}" dt="2024-02-26T00:32:14.623" v="910" actId="313"/>
          <ac:spMkLst>
            <pc:docMk/>
            <pc:sldMk cId="1166720914" sldId="265"/>
            <ac:spMk id="3" creationId="{0C024E18-8682-15C1-B892-E0A9AC72567D}"/>
          </ac:spMkLst>
        </pc:spChg>
        <pc:spChg chg="mod">
          <ac:chgData name="Sadegh Alizadeh" userId="5cf4261f514f6843" providerId="LiveId" clId="{75A3AB03-6842-4924-91BE-A959DF86A455}" dt="2024-02-25T23:42:01.126" v="522"/>
          <ac:spMkLst>
            <pc:docMk/>
            <pc:sldMk cId="1166720914" sldId="265"/>
            <ac:spMk id="5" creationId="{BA97AD29-611E-F8F9-263D-FA59CB7C9E03}"/>
          </ac:spMkLst>
        </pc:spChg>
        <pc:spChg chg="mod">
          <ac:chgData name="Sadegh Alizadeh" userId="5cf4261f514f6843" providerId="LiveId" clId="{75A3AB03-6842-4924-91BE-A959DF86A455}" dt="2024-02-25T23:45:15.121" v="581" actId="20577"/>
          <ac:spMkLst>
            <pc:docMk/>
            <pc:sldMk cId="1166720914" sldId="265"/>
            <ac:spMk id="6" creationId="{23472528-214B-02B0-26F4-FC42DC4CA755}"/>
          </ac:spMkLst>
        </pc:spChg>
        <pc:grpChg chg="add del mod">
          <ac:chgData name="Sadegh Alizadeh" userId="5cf4261f514f6843" providerId="LiveId" clId="{75A3AB03-6842-4924-91BE-A959DF86A455}" dt="2024-02-25T23:47:51.763" v="598" actId="478"/>
          <ac:grpSpMkLst>
            <pc:docMk/>
            <pc:sldMk cId="1166720914" sldId="265"/>
            <ac:grpSpMk id="4" creationId="{DBFE03A5-60A5-6FE1-B0A0-A1B2BDA8C9DE}"/>
          </ac:grpSpMkLst>
        </pc:grpChg>
      </pc:sldChg>
      <pc:sldChg chg="addSp modSp mod ord modAnim">
        <pc:chgData name="Sadegh Alizadeh" userId="5cf4261f514f6843" providerId="LiveId" clId="{75A3AB03-6842-4924-91BE-A959DF86A455}" dt="2024-02-26T22:52:57.919" v="1217"/>
        <pc:sldMkLst>
          <pc:docMk/>
          <pc:sldMk cId="3004345720" sldId="266"/>
        </pc:sldMkLst>
        <pc:spChg chg="mod">
          <ac:chgData name="Sadegh Alizadeh" userId="5cf4261f514f6843" providerId="LiveId" clId="{75A3AB03-6842-4924-91BE-A959DF86A455}" dt="2024-02-25T23:43:23.355" v="546"/>
          <ac:spMkLst>
            <pc:docMk/>
            <pc:sldMk cId="3004345720" sldId="266"/>
            <ac:spMk id="4" creationId="{62502BE4-7D7B-8CC0-B90E-3E0F07F4ADC1}"/>
          </ac:spMkLst>
        </pc:spChg>
        <pc:spChg chg="mod">
          <ac:chgData name="Sadegh Alizadeh" userId="5cf4261f514f6843" providerId="LiveId" clId="{75A3AB03-6842-4924-91BE-A959DF86A455}" dt="2024-02-25T23:43:23.355" v="546"/>
          <ac:spMkLst>
            <pc:docMk/>
            <pc:sldMk cId="3004345720" sldId="266"/>
            <ac:spMk id="7" creationId="{C910237D-5B46-C2D8-D8C9-42121C8B201B}"/>
          </ac:spMkLst>
        </pc:spChg>
        <pc:grpChg chg="add mod">
          <ac:chgData name="Sadegh Alizadeh" userId="5cf4261f514f6843" providerId="LiveId" clId="{75A3AB03-6842-4924-91BE-A959DF86A455}" dt="2024-02-25T23:43:42.862" v="550" actId="14100"/>
          <ac:grpSpMkLst>
            <pc:docMk/>
            <pc:sldMk cId="3004345720" sldId="266"/>
            <ac:grpSpMk id="2" creationId="{5A3D4C79-5F72-1521-72CB-A47BB33760EA}"/>
          </ac:grpSpMkLst>
        </pc:grpChg>
      </pc:sldChg>
      <pc:sldChg chg="modAnim">
        <pc:chgData name="Sadegh Alizadeh" userId="5cf4261f514f6843" providerId="LiveId" clId="{75A3AB03-6842-4924-91BE-A959DF86A455}" dt="2024-02-26T23:00:40.053" v="1249"/>
        <pc:sldMkLst>
          <pc:docMk/>
          <pc:sldMk cId="3662018497" sldId="267"/>
        </pc:sldMkLst>
      </pc:sldChg>
      <pc:sldChg chg="modSp mod ord modAnim">
        <pc:chgData name="Sadegh Alizadeh" userId="5cf4261f514f6843" providerId="LiveId" clId="{75A3AB03-6842-4924-91BE-A959DF86A455}" dt="2024-02-26T22:53:28.917" v="1222"/>
        <pc:sldMkLst>
          <pc:docMk/>
          <pc:sldMk cId="450377548" sldId="268"/>
        </pc:sldMkLst>
        <pc:spChg chg="mod">
          <ac:chgData name="Sadegh Alizadeh" userId="5cf4261f514f6843" providerId="LiveId" clId="{75A3AB03-6842-4924-91BE-A959DF86A455}" dt="2024-02-25T22:25:11.932" v="171" actId="20577"/>
          <ac:spMkLst>
            <pc:docMk/>
            <pc:sldMk cId="450377548" sldId="268"/>
            <ac:spMk id="6" creationId="{DB76226B-7D79-9487-E0AE-1689C3C3FFEC}"/>
          </ac:spMkLst>
        </pc:spChg>
      </pc:sldChg>
      <pc:sldChg chg="addSp delSp modSp modAnim">
        <pc:chgData name="Sadegh Alizadeh" userId="5cf4261f514f6843" providerId="LiveId" clId="{75A3AB03-6842-4924-91BE-A959DF86A455}" dt="2024-02-26T22:23:57.434" v="1096"/>
        <pc:sldMkLst>
          <pc:docMk/>
          <pc:sldMk cId="3634541881" sldId="269"/>
        </pc:sldMkLst>
        <pc:spChg chg="mod topLvl">
          <ac:chgData name="Sadegh Alizadeh" userId="5cf4261f514f6843" providerId="LiveId" clId="{75A3AB03-6842-4924-91BE-A959DF86A455}" dt="2024-02-26T22:23:22.048" v="1090" actId="164"/>
          <ac:spMkLst>
            <pc:docMk/>
            <pc:sldMk cId="3634541881" sldId="269"/>
            <ac:spMk id="4" creationId="{290262AE-9FE6-05F4-A2F9-0F9CFDDF066B}"/>
          </ac:spMkLst>
        </pc:spChg>
        <pc:spChg chg="mod topLvl">
          <ac:chgData name="Sadegh Alizadeh" userId="5cf4261f514f6843" providerId="LiveId" clId="{75A3AB03-6842-4924-91BE-A959DF86A455}" dt="2024-02-26T22:23:30.748" v="1091" actId="164"/>
          <ac:spMkLst>
            <pc:docMk/>
            <pc:sldMk cId="3634541881" sldId="269"/>
            <ac:spMk id="6" creationId="{ABB88481-A722-3E1C-B6A1-E19084960775}"/>
          </ac:spMkLst>
        </pc:spChg>
        <pc:spChg chg="mod topLvl">
          <ac:chgData name="Sadegh Alizadeh" userId="5cf4261f514f6843" providerId="LiveId" clId="{75A3AB03-6842-4924-91BE-A959DF86A455}" dt="2024-02-26T22:23:36.410" v="1092" actId="164"/>
          <ac:spMkLst>
            <pc:docMk/>
            <pc:sldMk cId="3634541881" sldId="269"/>
            <ac:spMk id="7" creationId="{C5666AC6-DFFF-495C-D729-AFD6C330304C}"/>
          </ac:spMkLst>
        </pc:spChg>
        <pc:spChg chg="mod topLvl">
          <ac:chgData name="Sadegh Alizadeh" userId="5cf4261f514f6843" providerId="LiveId" clId="{75A3AB03-6842-4924-91BE-A959DF86A455}" dt="2024-02-26T22:23:11.792" v="1089" actId="165"/>
          <ac:spMkLst>
            <pc:docMk/>
            <pc:sldMk cId="3634541881" sldId="269"/>
            <ac:spMk id="8" creationId="{3D79A368-C57B-ACA7-76E5-E18C3281BE46}"/>
          </ac:spMkLst>
        </pc:spChg>
        <pc:spChg chg="mod topLvl">
          <ac:chgData name="Sadegh Alizadeh" userId="5cf4261f514f6843" providerId="LiveId" clId="{75A3AB03-6842-4924-91BE-A959DF86A455}" dt="2024-02-26T22:23:22.048" v="1090" actId="164"/>
          <ac:spMkLst>
            <pc:docMk/>
            <pc:sldMk cId="3634541881" sldId="269"/>
            <ac:spMk id="10" creationId="{ABEF5254-3287-7EC3-24E5-45A399AC1BF2}"/>
          </ac:spMkLst>
        </pc:spChg>
        <pc:spChg chg="mod topLvl">
          <ac:chgData name="Sadegh Alizadeh" userId="5cf4261f514f6843" providerId="LiveId" clId="{75A3AB03-6842-4924-91BE-A959DF86A455}" dt="2024-02-26T22:23:30.748" v="1091" actId="164"/>
          <ac:spMkLst>
            <pc:docMk/>
            <pc:sldMk cId="3634541881" sldId="269"/>
            <ac:spMk id="12" creationId="{9F967F81-2F13-FA28-6612-D31C55BC322B}"/>
          </ac:spMkLst>
        </pc:spChg>
        <pc:spChg chg="mod topLvl">
          <ac:chgData name="Sadegh Alizadeh" userId="5cf4261f514f6843" providerId="LiveId" clId="{75A3AB03-6842-4924-91BE-A959DF86A455}" dt="2024-02-26T22:23:36.410" v="1092" actId="164"/>
          <ac:spMkLst>
            <pc:docMk/>
            <pc:sldMk cId="3634541881" sldId="269"/>
            <ac:spMk id="14" creationId="{537BAAA9-566E-FE18-53F6-7A9DF58E7CF4}"/>
          </ac:spMkLst>
        </pc:spChg>
        <pc:grpChg chg="del mod">
          <ac:chgData name="Sadegh Alizadeh" userId="5cf4261f514f6843" providerId="LiveId" clId="{75A3AB03-6842-4924-91BE-A959DF86A455}" dt="2024-02-26T22:23:11.792" v="1089" actId="165"/>
          <ac:grpSpMkLst>
            <pc:docMk/>
            <pc:sldMk cId="3634541881" sldId="269"/>
            <ac:grpSpMk id="3" creationId="{56F17638-D259-51AE-4F1E-A50401D52078}"/>
          </ac:grpSpMkLst>
        </pc:grpChg>
        <pc:grpChg chg="add mod">
          <ac:chgData name="Sadegh Alizadeh" userId="5cf4261f514f6843" providerId="LiveId" clId="{75A3AB03-6842-4924-91BE-A959DF86A455}" dt="2024-02-26T22:23:22.048" v="1090" actId="164"/>
          <ac:grpSpMkLst>
            <pc:docMk/>
            <pc:sldMk cId="3634541881" sldId="269"/>
            <ac:grpSpMk id="16" creationId="{A6FB3BC1-DAF6-C187-6582-950E5B7ADE25}"/>
          </ac:grpSpMkLst>
        </pc:grpChg>
        <pc:grpChg chg="add mod">
          <ac:chgData name="Sadegh Alizadeh" userId="5cf4261f514f6843" providerId="LiveId" clId="{75A3AB03-6842-4924-91BE-A959DF86A455}" dt="2024-02-26T22:23:30.748" v="1091" actId="164"/>
          <ac:grpSpMkLst>
            <pc:docMk/>
            <pc:sldMk cId="3634541881" sldId="269"/>
            <ac:grpSpMk id="18" creationId="{91542C03-A5BE-F64A-E165-849CA03B158D}"/>
          </ac:grpSpMkLst>
        </pc:grpChg>
        <pc:grpChg chg="add mod">
          <ac:chgData name="Sadegh Alizadeh" userId="5cf4261f514f6843" providerId="LiveId" clId="{75A3AB03-6842-4924-91BE-A959DF86A455}" dt="2024-02-26T22:23:36.410" v="1092" actId="164"/>
          <ac:grpSpMkLst>
            <pc:docMk/>
            <pc:sldMk cId="3634541881" sldId="269"/>
            <ac:grpSpMk id="20" creationId="{B0AA00C5-930F-CF33-11C0-BE22937F25AB}"/>
          </ac:grpSpMkLst>
        </pc:grpChg>
        <pc:graphicFrameChg chg="del mod">
          <ac:chgData name="Sadegh Alizadeh" userId="5cf4261f514f6843" providerId="LiveId" clId="{75A3AB03-6842-4924-91BE-A959DF86A455}" dt="2024-02-26T22:23:05.535" v="1088" actId="18245"/>
          <ac:graphicFrameMkLst>
            <pc:docMk/>
            <pc:sldMk cId="3634541881" sldId="269"/>
            <ac:graphicFrameMk id="5" creationId="{7E6BF558-2490-13F6-5E9D-4A2DC145C51A}"/>
          </ac:graphicFrameMkLst>
        </pc:graphicFrameChg>
      </pc:sldChg>
      <pc:sldChg chg="modSp mod modAnim">
        <pc:chgData name="Sadegh Alizadeh" userId="5cf4261f514f6843" providerId="LiveId" clId="{75A3AB03-6842-4924-91BE-A959DF86A455}" dt="2024-02-26T22:24:56.657" v="1099" actId="21"/>
        <pc:sldMkLst>
          <pc:docMk/>
          <pc:sldMk cId="1520977281" sldId="270"/>
        </pc:sldMkLst>
        <pc:spChg chg="mod">
          <ac:chgData name="Sadegh Alizadeh" userId="5cf4261f514f6843" providerId="LiveId" clId="{75A3AB03-6842-4924-91BE-A959DF86A455}" dt="2024-02-26T22:24:56.657" v="1099" actId="21"/>
          <ac:spMkLst>
            <pc:docMk/>
            <pc:sldMk cId="1520977281" sldId="270"/>
            <ac:spMk id="20" creationId="{3DC19A31-FCD1-82F9-2DA2-9D490D19046D}"/>
          </ac:spMkLst>
        </pc:spChg>
      </pc:sldChg>
      <pc:sldChg chg="addSp delSp modSp ord modAnim">
        <pc:chgData name="Sadegh Alizadeh" userId="5cf4261f514f6843" providerId="LiveId" clId="{75A3AB03-6842-4924-91BE-A959DF86A455}" dt="2024-02-26T22:40:42.081" v="1119"/>
        <pc:sldMkLst>
          <pc:docMk/>
          <pc:sldMk cId="3625845608" sldId="271"/>
        </pc:sldMkLst>
        <pc:spChg chg="mod topLvl">
          <ac:chgData name="Sadegh Alizadeh" userId="5cf4261f514f6843" providerId="LiveId" clId="{75A3AB03-6842-4924-91BE-A959DF86A455}" dt="2024-02-26T22:40:08.696" v="1113" actId="164"/>
          <ac:spMkLst>
            <pc:docMk/>
            <pc:sldMk cId="3625845608" sldId="271"/>
            <ac:spMk id="3" creationId="{A3B851BE-20F2-1CC0-F233-44C1857DB262}"/>
          </ac:spMkLst>
        </pc:spChg>
        <pc:spChg chg="mod topLvl">
          <ac:chgData name="Sadegh Alizadeh" userId="5cf4261f514f6843" providerId="LiveId" clId="{75A3AB03-6842-4924-91BE-A959DF86A455}" dt="2024-02-26T22:40:13.928" v="1114" actId="164"/>
          <ac:spMkLst>
            <pc:docMk/>
            <pc:sldMk cId="3625845608" sldId="271"/>
            <ac:spMk id="4" creationId="{7720917A-07DC-8271-D6E6-938EEF5EC7AF}"/>
          </ac:spMkLst>
        </pc:spChg>
        <pc:spChg chg="mod topLvl">
          <ac:chgData name="Sadegh Alizadeh" userId="5cf4261f514f6843" providerId="LiveId" clId="{75A3AB03-6842-4924-91BE-A959DF86A455}" dt="2024-02-26T22:40:18.172" v="1115" actId="164"/>
          <ac:spMkLst>
            <pc:docMk/>
            <pc:sldMk cId="3625845608" sldId="271"/>
            <ac:spMk id="6" creationId="{E7F9FF3B-81A7-5E88-4D78-E3EBF4DB0BCE}"/>
          </ac:spMkLst>
        </pc:spChg>
        <pc:spChg chg="mod topLvl">
          <ac:chgData name="Sadegh Alizadeh" userId="5cf4261f514f6843" providerId="LiveId" clId="{75A3AB03-6842-4924-91BE-A959DF86A455}" dt="2024-02-26T22:39:57.131" v="1112" actId="165"/>
          <ac:spMkLst>
            <pc:docMk/>
            <pc:sldMk cId="3625845608" sldId="271"/>
            <ac:spMk id="8" creationId="{ADE93239-F288-1582-D89B-191D3051EE6E}"/>
          </ac:spMkLst>
        </pc:spChg>
        <pc:spChg chg="mod topLvl">
          <ac:chgData name="Sadegh Alizadeh" userId="5cf4261f514f6843" providerId="LiveId" clId="{75A3AB03-6842-4924-91BE-A959DF86A455}" dt="2024-02-26T22:40:08.696" v="1113" actId="164"/>
          <ac:spMkLst>
            <pc:docMk/>
            <pc:sldMk cId="3625845608" sldId="271"/>
            <ac:spMk id="9" creationId="{BF8A519E-C70F-906C-B592-0D450F05D96F}"/>
          </ac:spMkLst>
        </pc:spChg>
        <pc:spChg chg="mod topLvl">
          <ac:chgData name="Sadegh Alizadeh" userId="5cf4261f514f6843" providerId="LiveId" clId="{75A3AB03-6842-4924-91BE-A959DF86A455}" dt="2024-02-26T22:40:13.928" v="1114" actId="164"/>
          <ac:spMkLst>
            <pc:docMk/>
            <pc:sldMk cId="3625845608" sldId="271"/>
            <ac:spMk id="10" creationId="{B5878A4A-E926-1E27-CF9F-89F947666A4C}"/>
          </ac:spMkLst>
        </pc:spChg>
        <pc:spChg chg="mod topLvl">
          <ac:chgData name="Sadegh Alizadeh" userId="5cf4261f514f6843" providerId="LiveId" clId="{75A3AB03-6842-4924-91BE-A959DF86A455}" dt="2024-02-26T22:40:18.172" v="1115" actId="164"/>
          <ac:spMkLst>
            <pc:docMk/>
            <pc:sldMk cId="3625845608" sldId="271"/>
            <ac:spMk id="12" creationId="{77D12AD4-018E-E184-242D-C131C47B52D5}"/>
          </ac:spMkLst>
        </pc:spChg>
        <pc:grpChg chg="del mod">
          <ac:chgData name="Sadegh Alizadeh" userId="5cf4261f514f6843" providerId="LiveId" clId="{75A3AB03-6842-4924-91BE-A959DF86A455}" dt="2024-02-26T22:39:57.131" v="1112" actId="165"/>
          <ac:grpSpMkLst>
            <pc:docMk/>
            <pc:sldMk cId="3625845608" sldId="271"/>
            <ac:grpSpMk id="2" creationId="{D5F5E06F-834D-A2F0-5FF7-2EC799CC3EBE}"/>
          </ac:grpSpMkLst>
        </pc:grpChg>
        <pc:grpChg chg="add mod">
          <ac:chgData name="Sadegh Alizadeh" userId="5cf4261f514f6843" providerId="LiveId" clId="{75A3AB03-6842-4924-91BE-A959DF86A455}" dt="2024-02-26T22:40:08.696" v="1113" actId="164"/>
          <ac:grpSpMkLst>
            <pc:docMk/>
            <pc:sldMk cId="3625845608" sldId="271"/>
            <ac:grpSpMk id="14" creationId="{3C2211FC-90E1-A77D-C644-F917AD7B3C94}"/>
          </ac:grpSpMkLst>
        </pc:grpChg>
        <pc:grpChg chg="add mod">
          <ac:chgData name="Sadegh Alizadeh" userId="5cf4261f514f6843" providerId="LiveId" clId="{75A3AB03-6842-4924-91BE-A959DF86A455}" dt="2024-02-26T22:40:13.928" v="1114" actId="164"/>
          <ac:grpSpMkLst>
            <pc:docMk/>
            <pc:sldMk cId="3625845608" sldId="271"/>
            <ac:grpSpMk id="16" creationId="{410C937E-DBB7-8C8B-FB38-C4D54D9107DB}"/>
          </ac:grpSpMkLst>
        </pc:grpChg>
        <pc:grpChg chg="add mod">
          <ac:chgData name="Sadegh Alizadeh" userId="5cf4261f514f6843" providerId="LiveId" clId="{75A3AB03-6842-4924-91BE-A959DF86A455}" dt="2024-02-26T22:40:18.172" v="1115" actId="164"/>
          <ac:grpSpMkLst>
            <pc:docMk/>
            <pc:sldMk cId="3625845608" sldId="271"/>
            <ac:grpSpMk id="18" creationId="{56D0716A-13BB-F705-3C13-4F640608AF73}"/>
          </ac:grpSpMkLst>
        </pc:grpChg>
        <pc:graphicFrameChg chg="del">
          <ac:chgData name="Sadegh Alizadeh" userId="5cf4261f514f6843" providerId="LiveId" clId="{75A3AB03-6842-4924-91BE-A959DF86A455}" dt="2024-02-26T22:26:49.840" v="1111" actId="18245"/>
          <ac:graphicFrameMkLst>
            <pc:docMk/>
            <pc:sldMk cId="3625845608" sldId="271"/>
            <ac:graphicFrameMk id="7" creationId="{0813902B-E8E1-0FC9-C6C3-4A3E4E5C2224}"/>
          </ac:graphicFrameMkLst>
        </pc:graphicFrameChg>
      </pc:sldChg>
      <pc:sldChg chg="modSp mod">
        <pc:chgData name="Sadegh Alizadeh" userId="5cf4261f514f6843" providerId="LiveId" clId="{75A3AB03-6842-4924-91BE-A959DF86A455}" dt="2024-02-25T20:41:22.710" v="10" actId="20577"/>
        <pc:sldMkLst>
          <pc:docMk/>
          <pc:sldMk cId="3250038078" sldId="272"/>
        </pc:sldMkLst>
        <pc:spChg chg="mod">
          <ac:chgData name="Sadegh Alizadeh" userId="5cf4261f514f6843" providerId="LiveId" clId="{75A3AB03-6842-4924-91BE-A959DF86A455}" dt="2024-02-25T20:41:22.710" v="10" actId="20577"/>
          <ac:spMkLst>
            <pc:docMk/>
            <pc:sldMk cId="3250038078" sldId="272"/>
            <ac:spMk id="5" creationId="{B9412780-4504-FFAD-FC50-3E6DD3B912BE}"/>
          </ac:spMkLst>
        </pc:spChg>
      </pc:sldChg>
      <pc:sldChg chg="delSp modSp del mod ord">
        <pc:chgData name="Sadegh Alizadeh" userId="5cf4261f514f6843" providerId="LiveId" clId="{75A3AB03-6842-4924-91BE-A959DF86A455}" dt="2024-02-25T23:45:31.726" v="592" actId="47"/>
        <pc:sldMkLst>
          <pc:docMk/>
          <pc:sldMk cId="943702234" sldId="273"/>
        </pc:sldMkLst>
        <pc:graphicFrameChg chg="del mod modGraphic">
          <ac:chgData name="Sadegh Alizadeh" userId="5cf4261f514f6843" providerId="LiveId" clId="{75A3AB03-6842-4924-91BE-A959DF86A455}" dt="2024-02-25T23:37:35.781" v="490" actId="21"/>
          <ac:graphicFrameMkLst>
            <pc:docMk/>
            <pc:sldMk cId="943702234" sldId="273"/>
            <ac:graphicFrameMk id="41" creationId="{4B104900-A802-56CF-ECA3-35CA5D317C26}"/>
          </ac:graphicFrameMkLst>
        </pc:graphicFrameChg>
      </pc:sldChg>
      <pc:sldChg chg="modSp mod ord modAnim">
        <pc:chgData name="Sadegh Alizadeh" userId="5cf4261f514f6843" providerId="LiveId" clId="{75A3AB03-6842-4924-91BE-A959DF86A455}" dt="2024-02-26T22:53:15.981" v="1220"/>
        <pc:sldMkLst>
          <pc:docMk/>
          <pc:sldMk cId="816294882" sldId="274"/>
        </pc:sldMkLst>
        <pc:spChg chg="mod">
          <ac:chgData name="Sadegh Alizadeh" userId="5cf4261f514f6843" providerId="LiveId" clId="{75A3AB03-6842-4924-91BE-A959DF86A455}" dt="2024-02-25T22:46:13.025" v="282" actId="1076"/>
          <ac:spMkLst>
            <pc:docMk/>
            <pc:sldMk cId="816294882" sldId="274"/>
            <ac:spMk id="8" creationId="{E81B62B0-BCCB-C401-5FF9-DF56B5B867B6}"/>
          </ac:spMkLst>
        </pc:spChg>
        <pc:spChg chg="mod">
          <ac:chgData name="Sadegh Alizadeh" userId="5cf4261f514f6843" providerId="LiveId" clId="{75A3AB03-6842-4924-91BE-A959DF86A455}" dt="2024-02-25T22:46:20.104" v="284" actId="27636"/>
          <ac:spMkLst>
            <pc:docMk/>
            <pc:sldMk cId="816294882" sldId="274"/>
            <ac:spMk id="12" creationId="{4BF98838-C4E3-5A95-9E4B-5E246A522D76}"/>
          </ac:spMkLst>
        </pc:spChg>
      </pc:sldChg>
      <pc:sldChg chg="addSp delSp modSp del mod">
        <pc:chgData name="Sadegh Alizadeh" userId="5cf4261f514f6843" providerId="LiveId" clId="{75A3AB03-6842-4924-91BE-A959DF86A455}" dt="2024-02-25T23:39:12.638" v="499" actId="47"/>
        <pc:sldMkLst>
          <pc:docMk/>
          <pc:sldMk cId="3022069465" sldId="275"/>
        </pc:sldMkLst>
        <pc:spChg chg="add mod">
          <ac:chgData name="Sadegh Alizadeh" userId="5cf4261f514f6843" providerId="LiveId" clId="{75A3AB03-6842-4924-91BE-A959DF86A455}" dt="2024-02-25T23:31:14.226" v="469" actId="164"/>
          <ac:spMkLst>
            <pc:docMk/>
            <pc:sldMk cId="3022069465" sldId="275"/>
            <ac:spMk id="2" creationId="{71C1EFCE-E5C7-242B-8A07-F84C3626B48B}"/>
          </ac:spMkLst>
        </pc:spChg>
        <pc:spChg chg="add mod">
          <ac:chgData name="Sadegh Alizadeh" userId="5cf4261f514f6843" providerId="LiveId" clId="{75A3AB03-6842-4924-91BE-A959DF86A455}" dt="2024-02-25T23:31:14.226" v="469" actId="164"/>
          <ac:spMkLst>
            <pc:docMk/>
            <pc:sldMk cId="3022069465" sldId="275"/>
            <ac:spMk id="3" creationId="{A3FAE287-C156-E737-6532-28145508CD0A}"/>
          </ac:spMkLst>
        </pc:spChg>
        <pc:spChg chg="add mod">
          <ac:chgData name="Sadegh Alizadeh" userId="5cf4261f514f6843" providerId="LiveId" clId="{75A3AB03-6842-4924-91BE-A959DF86A455}" dt="2024-02-25T23:31:14.226" v="469" actId="164"/>
          <ac:spMkLst>
            <pc:docMk/>
            <pc:sldMk cId="3022069465" sldId="275"/>
            <ac:spMk id="4" creationId="{E5AA8477-F481-F31A-0FD1-76382B52C3F0}"/>
          </ac:spMkLst>
        </pc:spChg>
        <pc:spChg chg="mod">
          <ac:chgData name="Sadegh Alizadeh" userId="5cf4261f514f6843" providerId="LiveId" clId="{75A3AB03-6842-4924-91BE-A959DF86A455}" dt="2024-02-25T23:32:06.244" v="477" actId="164"/>
          <ac:spMkLst>
            <pc:docMk/>
            <pc:sldMk cId="3022069465" sldId="275"/>
            <ac:spMk id="5" creationId="{F7EDA9F5-7BEB-04F4-B600-AC0FD5F346C3}"/>
          </ac:spMkLst>
        </pc:spChg>
        <pc:spChg chg="add mod">
          <ac:chgData name="Sadegh Alizadeh" userId="5cf4261f514f6843" providerId="LiveId" clId="{75A3AB03-6842-4924-91BE-A959DF86A455}" dt="2024-02-25T23:31:14.226" v="469" actId="164"/>
          <ac:spMkLst>
            <pc:docMk/>
            <pc:sldMk cId="3022069465" sldId="275"/>
            <ac:spMk id="6" creationId="{EDF4A2AD-7B95-121F-E32F-AE669E6B0203}"/>
          </ac:spMkLst>
        </pc:spChg>
        <pc:spChg chg="add mod">
          <ac:chgData name="Sadegh Alizadeh" userId="5cf4261f514f6843" providerId="LiveId" clId="{75A3AB03-6842-4924-91BE-A959DF86A455}" dt="2024-02-25T23:31:14.226" v="469" actId="164"/>
          <ac:spMkLst>
            <pc:docMk/>
            <pc:sldMk cId="3022069465" sldId="275"/>
            <ac:spMk id="8" creationId="{94134ACF-C2C5-2EF0-16F4-3EB31AD597A3}"/>
          </ac:spMkLst>
        </pc:spChg>
        <pc:grpChg chg="add del mod">
          <ac:chgData name="Sadegh Alizadeh" userId="5cf4261f514f6843" providerId="LiveId" clId="{75A3AB03-6842-4924-91BE-A959DF86A455}" dt="2024-02-25T23:32:06.244" v="477" actId="164"/>
          <ac:grpSpMkLst>
            <pc:docMk/>
            <pc:sldMk cId="3022069465" sldId="275"/>
            <ac:grpSpMk id="9" creationId="{54665B27-1F50-DCB1-DBF5-B8D5437055E1}"/>
          </ac:grpSpMkLst>
        </pc:grpChg>
        <pc:grpChg chg="add del mod">
          <ac:chgData name="Sadegh Alizadeh" userId="5cf4261f514f6843" providerId="LiveId" clId="{75A3AB03-6842-4924-91BE-A959DF86A455}" dt="2024-02-25T23:32:09.778" v="478" actId="21"/>
          <ac:grpSpMkLst>
            <pc:docMk/>
            <pc:sldMk cId="3022069465" sldId="275"/>
            <ac:grpSpMk id="10" creationId="{812C91CC-D74B-9E13-A336-C745FBFE84ED}"/>
          </ac:grpSpMkLst>
        </pc:grpChg>
        <pc:graphicFrameChg chg="add del mod">
          <ac:chgData name="Sadegh Alizadeh" userId="5cf4261f514f6843" providerId="LiveId" clId="{75A3AB03-6842-4924-91BE-A959DF86A455}" dt="2024-02-25T23:31:14.226" v="469" actId="164"/>
          <ac:graphicFrameMkLst>
            <pc:docMk/>
            <pc:sldMk cId="3022069465" sldId="275"/>
            <ac:graphicFrameMk id="7" creationId="{C416D22A-7681-15D5-B18B-651FE45687D3}"/>
          </ac:graphicFrameMkLst>
        </pc:graphicFrameChg>
      </pc:sldChg>
      <pc:sldChg chg="addSp delSp modSp new add del mod ord setBg modAnim">
        <pc:chgData name="Sadegh Alizadeh" userId="5cf4261f514f6843" providerId="LiveId" clId="{75A3AB03-6842-4924-91BE-A959DF86A455}" dt="2024-02-26T22:41:44.696" v="1130"/>
        <pc:sldMkLst>
          <pc:docMk/>
          <pc:sldMk cId="4240336451" sldId="277"/>
        </pc:sldMkLst>
        <pc:spChg chg="add mod">
          <ac:chgData name="Sadegh Alizadeh" userId="5cf4261f514f6843" providerId="LiveId" clId="{75A3AB03-6842-4924-91BE-A959DF86A455}" dt="2024-02-25T22:29:36.067" v="194" actId="26606"/>
          <ac:spMkLst>
            <pc:docMk/>
            <pc:sldMk cId="4240336451" sldId="277"/>
            <ac:spMk id="2" creationId="{A1CC943A-40A3-7930-0CCA-5A914CFE5929}"/>
          </ac:spMkLst>
        </pc:spChg>
        <pc:spChg chg="add del mod">
          <ac:chgData name="Sadegh Alizadeh" userId="5cf4261f514f6843" providerId="LiveId" clId="{75A3AB03-6842-4924-91BE-A959DF86A455}" dt="2024-02-25T22:29:36.067" v="194" actId="26606"/>
          <ac:spMkLst>
            <pc:docMk/>
            <pc:sldMk cId="4240336451" sldId="277"/>
            <ac:spMk id="3" creationId="{9F45DAFE-6F92-0A9E-0039-48E21A4F9FF0}"/>
          </ac:spMkLst>
        </pc:spChg>
        <pc:spChg chg="mod topLvl">
          <ac:chgData name="Sadegh Alizadeh" userId="5cf4261f514f6843" providerId="LiveId" clId="{75A3AB03-6842-4924-91BE-A959DF86A455}" dt="2024-02-26T22:41:02.832" v="1122" actId="165"/>
          <ac:spMkLst>
            <pc:docMk/>
            <pc:sldMk cId="4240336451" sldId="277"/>
            <ac:spMk id="4" creationId="{BB00E66E-30F1-93F9-209D-E1C979436E00}"/>
          </ac:spMkLst>
        </pc:spChg>
        <pc:spChg chg="mod topLvl">
          <ac:chgData name="Sadegh Alizadeh" userId="5cf4261f514f6843" providerId="LiveId" clId="{75A3AB03-6842-4924-91BE-A959DF86A455}" dt="2024-02-26T22:41:02.832" v="1122" actId="165"/>
          <ac:spMkLst>
            <pc:docMk/>
            <pc:sldMk cId="4240336451" sldId="277"/>
            <ac:spMk id="6" creationId="{06DEDDBE-6850-DE5F-60C8-B44DAC338D77}"/>
          </ac:spMkLst>
        </pc:spChg>
        <pc:spChg chg="mod topLvl">
          <ac:chgData name="Sadegh Alizadeh" userId="5cf4261f514f6843" providerId="LiveId" clId="{75A3AB03-6842-4924-91BE-A959DF86A455}" dt="2024-02-26T22:41:02.832" v="1122" actId="165"/>
          <ac:spMkLst>
            <pc:docMk/>
            <pc:sldMk cId="4240336451" sldId="277"/>
            <ac:spMk id="7" creationId="{E971D6C1-2504-8058-CF2C-2A103C36FD7A}"/>
          </ac:spMkLst>
        </pc:spChg>
        <pc:spChg chg="mod topLvl">
          <ac:chgData name="Sadegh Alizadeh" userId="5cf4261f514f6843" providerId="LiveId" clId="{75A3AB03-6842-4924-91BE-A959DF86A455}" dt="2024-02-26T22:41:02.832" v="1122" actId="165"/>
          <ac:spMkLst>
            <pc:docMk/>
            <pc:sldMk cId="4240336451" sldId="277"/>
            <ac:spMk id="8" creationId="{21C40F54-E5E1-EDD6-3C56-3829A41D47D8}"/>
          </ac:spMkLst>
        </pc:spChg>
        <pc:spChg chg="mod topLvl">
          <ac:chgData name="Sadegh Alizadeh" userId="5cf4261f514f6843" providerId="LiveId" clId="{75A3AB03-6842-4924-91BE-A959DF86A455}" dt="2024-02-26T22:41:02.832" v="1122" actId="165"/>
          <ac:spMkLst>
            <pc:docMk/>
            <pc:sldMk cId="4240336451" sldId="277"/>
            <ac:spMk id="10" creationId="{3F91E2F3-A65A-3F0C-3E84-F1EBA2041827}"/>
          </ac:spMkLst>
        </pc:spChg>
        <pc:spChg chg="mod topLvl">
          <ac:chgData name="Sadegh Alizadeh" userId="5cf4261f514f6843" providerId="LiveId" clId="{75A3AB03-6842-4924-91BE-A959DF86A455}" dt="2024-02-26T22:41:02.832" v="1122" actId="165"/>
          <ac:spMkLst>
            <pc:docMk/>
            <pc:sldMk cId="4240336451" sldId="277"/>
            <ac:spMk id="12" creationId="{409C843C-07BA-CB63-B6B2-6A0A9699380A}"/>
          </ac:spMkLst>
        </pc:spChg>
        <pc:spChg chg="mod topLvl">
          <ac:chgData name="Sadegh Alizadeh" userId="5cf4261f514f6843" providerId="LiveId" clId="{75A3AB03-6842-4924-91BE-A959DF86A455}" dt="2024-02-26T22:41:02.832" v="1122" actId="165"/>
          <ac:spMkLst>
            <pc:docMk/>
            <pc:sldMk cId="4240336451" sldId="277"/>
            <ac:spMk id="14" creationId="{C98BE269-29B2-549A-EC9E-B634C729C6A2}"/>
          </ac:spMkLst>
        </pc:spChg>
        <pc:spChg chg="add">
          <ac:chgData name="Sadegh Alizadeh" userId="5cf4261f514f6843" providerId="LiveId" clId="{75A3AB03-6842-4924-91BE-A959DF86A455}" dt="2024-02-25T22:29:36.067" v="194" actId="26606"/>
          <ac:spMkLst>
            <pc:docMk/>
            <pc:sldMk cId="4240336451" sldId="277"/>
            <ac:spMk id="15" creationId="{7B4314D2-D2A1-4CD8-AC61-D3A8624096DF}"/>
          </ac:spMkLst>
        </pc:spChg>
        <pc:grpChg chg="del mod">
          <ac:chgData name="Sadegh Alizadeh" userId="5cf4261f514f6843" providerId="LiveId" clId="{75A3AB03-6842-4924-91BE-A959DF86A455}" dt="2024-02-26T22:41:02.832" v="1122" actId="165"/>
          <ac:grpSpMkLst>
            <pc:docMk/>
            <pc:sldMk cId="4240336451" sldId="277"/>
            <ac:grpSpMk id="3" creationId="{4F37E660-C7C8-2809-2CA5-40722644EC9D}"/>
          </ac:grpSpMkLst>
        </pc:grpChg>
        <pc:graphicFrameChg chg="add del mod modGraphic">
          <ac:chgData name="Sadegh Alizadeh" userId="5cf4261f514f6843" providerId="LiveId" clId="{75A3AB03-6842-4924-91BE-A959DF86A455}" dt="2024-02-26T22:40:59.442" v="1121" actId="18245"/>
          <ac:graphicFrameMkLst>
            <pc:docMk/>
            <pc:sldMk cId="4240336451" sldId="277"/>
            <ac:graphicFrameMk id="5" creationId="{8029666A-74EA-90AA-C8FD-98772C2F88E5}"/>
          </ac:graphicFrameMkLst>
        </pc:graphicFrameChg>
        <pc:cxnChg chg="add">
          <ac:chgData name="Sadegh Alizadeh" userId="5cf4261f514f6843" providerId="LiveId" clId="{75A3AB03-6842-4924-91BE-A959DF86A455}" dt="2024-02-25T22:29:36.067" v="194" actId="26606"/>
          <ac:cxnSpMkLst>
            <pc:docMk/>
            <pc:sldMk cId="4240336451" sldId="277"/>
            <ac:cxnSpMk id="9" creationId="{A6814345-41DE-42C5-8657-66C1417DF81A}"/>
          </ac:cxnSpMkLst>
        </pc:cxnChg>
        <pc:cxnChg chg="add">
          <ac:chgData name="Sadegh Alizadeh" userId="5cf4261f514f6843" providerId="LiveId" clId="{75A3AB03-6842-4924-91BE-A959DF86A455}" dt="2024-02-25T22:29:36.067" v="194" actId="26606"/>
          <ac:cxnSpMkLst>
            <pc:docMk/>
            <pc:sldMk cId="4240336451" sldId="277"/>
            <ac:cxnSpMk id="11" creationId="{7E68E419-3727-4F5E-8840-AF149B33B0B7}"/>
          </ac:cxnSpMkLst>
        </pc:cxnChg>
        <pc:cxnChg chg="add">
          <ac:chgData name="Sadegh Alizadeh" userId="5cf4261f514f6843" providerId="LiveId" clId="{75A3AB03-6842-4924-91BE-A959DF86A455}" dt="2024-02-25T22:29:36.067" v="194" actId="26606"/>
          <ac:cxnSpMkLst>
            <pc:docMk/>
            <pc:sldMk cId="4240336451" sldId="277"/>
            <ac:cxnSpMk id="13" creationId="{0519B6EC-D7AE-452F-8D0C-D11BD3377F3E}"/>
          </ac:cxnSpMkLst>
        </pc:cxnChg>
        <pc:cxnChg chg="add">
          <ac:chgData name="Sadegh Alizadeh" userId="5cf4261f514f6843" providerId="LiveId" clId="{75A3AB03-6842-4924-91BE-A959DF86A455}" dt="2024-02-25T22:29:36.067" v="194" actId="26606"/>
          <ac:cxnSpMkLst>
            <pc:docMk/>
            <pc:sldMk cId="4240336451" sldId="277"/>
            <ac:cxnSpMk id="17" creationId="{989C9033-50A6-4C0D-A434-1DA417B55CA3}"/>
          </ac:cxnSpMkLst>
        </pc:cxnChg>
        <pc:cxnChg chg="add">
          <ac:chgData name="Sadegh Alizadeh" userId="5cf4261f514f6843" providerId="LiveId" clId="{75A3AB03-6842-4924-91BE-A959DF86A455}" dt="2024-02-25T22:29:36.067" v="194" actId="26606"/>
          <ac:cxnSpMkLst>
            <pc:docMk/>
            <pc:sldMk cId="4240336451" sldId="277"/>
            <ac:cxnSpMk id="19" creationId="{6E77119D-632B-44FE-918A-65D2788D0094}"/>
          </ac:cxnSpMkLst>
        </pc:cxnChg>
      </pc:sldChg>
      <pc:sldChg chg="addSp delSp modSp new add del mod ord modAnim">
        <pc:chgData name="Sadegh Alizadeh" userId="5cf4261f514f6843" providerId="LiveId" clId="{75A3AB03-6842-4924-91BE-A959DF86A455}" dt="2024-02-26T22:42:54.537" v="1133"/>
        <pc:sldMkLst>
          <pc:docMk/>
          <pc:sldMk cId="1524819862" sldId="278"/>
        </pc:sldMkLst>
        <pc:spChg chg="add mod">
          <ac:chgData name="Sadegh Alizadeh" userId="5cf4261f514f6843" providerId="LiveId" clId="{75A3AB03-6842-4924-91BE-A959DF86A455}" dt="2024-02-25T22:47:59.012" v="286"/>
          <ac:spMkLst>
            <pc:docMk/>
            <pc:sldMk cId="1524819862" sldId="278"/>
            <ac:spMk id="3" creationId="{AA1843D0-76C4-CC31-96BB-D1CBF5C6BCD4}"/>
          </ac:spMkLst>
        </pc:spChg>
        <pc:spChg chg="add mod">
          <ac:chgData name="Sadegh Alizadeh" userId="5cf4261f514f6843" providerId="LiveId" clId="{75A3AB03-6842-4924-91BE-A959DF86A455}" dt="2024-02-25T23:20:41.588" v="406" actId="403"/>
          <ac:spMkLst>
            <pc:docMk/>
            <pc:sldMk cId="1524819862" sldId="278"/>
            <ac:spMk id="4" creationId="{A60EA2FF-ED88-6E85-2D5A-7F29AD81B800}"/>
          </ac:spMkLst>
        </pc:spChg>
        <pc:spChg chg="add mod">
          <ac:chgData name="Sadegh Alizadeh" userId="5cf4261f514f6843" providerId="LiveId" clId="{75A3AB03-6842-4924-91BE-A959DF86A455}" dt="2024-02-25T23:04:04.878" v="320" actId="164"/>
          <ac:spMkLst>
            <pc:docMk/>
            <pc:sldMk cId="1524819862" sldId="278"/>
            <ac:spMk id="10" creationId="{B90390CD-39A9-FE61-8480-2FD793D7A7FC}"/>
          </ac:spMkLst>
        </pc:spChg>
        <pc:spChg chg="add del mod">
          <ac:chgData name="Sadegh Alizadeh" userId="5cf4261f514f6843" providerId="LiveId" clId="{75A3AB03-6842-4924-91BE-A959DF86A455}" dt="2024-02-25T23:20:45.883" v="407" actId="1076"/>
          <ac:spMkLst>
            <pc:docMk/>
            <pc:sldMk cId="1524819862" sldId="278"/>
            <ac:spMk id="12" creationId="{152B27CA-3C6F-F467-9236-55A638CA3B01}"/>
          </ac:spMkLst>
        </pc:spChg>
        <pc:grpChg chg="add mod">
          <ac:chgData name="Sadegh Alizadeh" userId="5cf4261f514f6843" providerId="LiveId" clId="{75A3AB03-6842-4924-91BE-A959DF86A455}" dt="2024-02-25T23:16:34.452" v="369" actId="14100"/>
          <ac:grpSpMkLst>
            <pc:docMk/>
            <pc:sldMk cId="1524819862" sldId="278"/>
            <ac:grpSpMk id="2" creationId="{1BC792DA-8FAA-5729-7A08-56EA7AA2B7A5}"/>
          </ac:grpSpMkLst>
        </pc:grpChg>
        <pc:grpChg chg="add mod">
          <ac:chgData name="Sadegh Alizadeh" userId="5cf4261f514f6843" providerId="LiveId" clId="{75A3AB03-6842-4924-91BE-A959DF86A455}" dt="2024-02-25T23:04:04.878" v="320" actId="164"/>
          <ac:grpSpMkLst>
            <pc:docMk/>
            <pc:sldMk cId="1524819862" sldId="278"/>
            <ac:grpSpMk id="9" creationId="{087CE151-24BF-A2EE-B2FA-997F57F9D691}"/>
          </ac:grpSpMkLst>
        </pc:grpChg>
        <pc:grpChg chg="add mod">
          <ac:chgData name="Sadegh Alizadeh" userId="5cf4261f514f6843" providerId="LiveId" clId="{75A3AB03-6842-4924-91BE-A959DF86A455}" dt="2024-02-25T23:16:58.267" v="373" actId="1076"/>
          <ac:grpSpMkLst>
            <pc:docMk/>
            <pc:sldMk cId="1524819862" sldId="278"/>
            <ac:grpSpMk id="11" creationId="{AFE8E964-968A-758A-B478-9C3A73E3314B}"/>
          </ac:grpSpMkLst>
        </pc:grpChg>
        <pc:graphicFrameChg chg="add del mod">
          <ac:chgData name="Sadegh Alizadeh" userId="5cf4261f514f6843" providerId="LiveId" clId="{75A3AB03-6842-4924-91BE-A959DF86A455}" dt="2024-02-25T23:14:03.246" v="358" actId="26606"/>
          <ac:graphicFrameMkLst>
            <pc:docMk/>
            <pc:sldMk cId="1524819862" sldId="278"/>
            <ac:graphicFrameMk id="14" creationId="{2D377C1B-F94D-FDC5-883F-A8442FE60F90}"/>
          </ac:graphicFrameMkLst>
        </pc:graphicFrameChg>
        <pc:graphicFrameChg chg="add del mod">
          <ac:chgData name="Sadegh Alizadeh" userId="5cf4261f514f6843" providerId="LiveId" clId="{75A3AB03-6842-4924-91BE-A959DF86A455}" dt="2024-02-25T23:15:44.711" v="364" actId="26606"/>
          <ac:graphicFrameMkLst>
            <pc:docMk/>
            <pc:sldMk cId="1524819862" sldId="278"/>
            <ac:graphicFrameMk id="15" creationId="{F8EB17C6-A666-4609-79FB-33E980E92781}"/>
          </ac:graphicFrameMkLst>
        </pc:graphicFrameChg>
        <pc:picChg chg="add mod">
          <ac:chgData name="Sadegh Alizadeh" userId="5cf4261f514f6843" providerId="LiveId" clId="{75A3AB03-6842-4924-91BE-A959DF86A455}" dt="2024-02-25T23:02:52.088" v="298" actId="164"/>
          <ac:picMkLst>
            <pc:docMk/>
            <pc:sldMk cId="1524819862" sldId="278"/>
            <ac:picMk id="6" creationId="{188ACC00-4522-29D9-AD65-58B8A476FCAA}"/>
          </ac:picMkLst>
        </pc:picChg>
        <pc:picChg chg="add mod">
          <ac:chgData name="Sadegh Alizadeh" userId="5cf4261f514f6843" providerId="LiveId" clId="{75A3AB03-6842-4924-91BE-A959DF86A455}" dt="2024-02-25T23:02:52.088" v="298" actId="164"/>
          <ac:picMkLst>
            <pc:docMk/>
            <pc:sldMk cId="1524819862" sldId="278"/>
            <ac:picMk id="8" creationId="{916C3E51-1BEA-873B-6CD2-B2CC244BC79A}"/>
          </ac:picMkLst>
        </pc:picChg>
      </pc:sldChg>
      <pc:sldChg chg="addSp delSp modSp add del mod ord modAnim">
        <pc:chgData name="Sadegh Alizadeh" userId="5cf4261f514f6843" providerId="LiveId" clId="{75A3AB03-6842-4924-91BE-A959DF86A455}" dt="2024-02-26T22:44:10.976" v="1140"/>
        <pc:sldMkLst>
          <pc:docMk/>
          <pc:sldMk cId="893690069" sldId="279"/>
        </pc:sldMkLst>
        <pc:spChg chg="mod topLvl">
          <ac:chgData name="Sadegh Alizadeh" userId="5cf4261f514f6843" providerId="LiveId" clId="{75A3AB03-6842-4924-91BE-A959DF86A455}" dt="2024-02-26T22:43:34.753" v="1136" actId="164"/>
          <ac:spMkLst>
            <pc:docMk/>
            <pc:sldMk cId="893690069" sldId="279"/>
            <ac:spMk id="3" creationId="{2E0E51E7-45A9-A90D-1357-5BFC1E98EF38}"/>
          </ac:spMkLst>
        </pc:spChg>
        <pc:spChg chg="mod topLvl">
          <ac:chgData name="Sadegh Alizadeh" userId="5cf4261f514f6843" providerId="LiveId" clId="{75A3AB03-6842-4924-91BE-A959DF86A455}" dt="2024-02-26T22:43:34.753" v="1136" actId="164"/>
          <ac:spMkLst>
            <pc:docMk/>
            <pc:sldMk cId="893690069" sldId="279"/>
            <ac:spMk id="4" creationId="{3B95D616-8735-3B6E-E57C-86FC0052D008}"/>
          </ac:spMkLst>
        </pc:spChg>
        <pc:spChg chg="mod topLvl">
          <ac:chgData name="Sadegh Alizadeh" userId="5cf4261f514f6843" providerId="LiveId" clId="{75A3AB03-6842-4924-91BE-A959DF86A455}" dt="2024-02-26T22:43:41.207" v="1137" actId="164"/>
          <ac:spMkLst>
            <pc:docMk/>
            <pc:sldMk cId="893690069" sldId="279"/>
            <ac:spMk id="6" creationId="{F14357B5-148B-9337-C2C3-B005294F10F5}"/>
          </ac:spMkLst>
        </pc:spChg>
        <pc:spChg chg="add mod">
          <ac:chgData name="Sadegh Alizadeh" userId="5cf4261f514f6843" providerId="LiveId" clId="{75A3AB03-6842-4924-91BE-A959DF86A455}" dt="2024-02-25T23:17:41.419" v="379"/>
          <ac:spMkLst>
            <pc:docMk/>
            <pc:sldMk cId="893690069" sldId="279"/>
            <ac:spMk id="7" creationId="{A175ED8F-E296-9237-C883-5CE3FF5FD536}"/>
          </ac:spMkLst>
        </pc:spChg>
        <pc:spChg chg="mod topLvl">
          <ac:chgData name="Sadegh Alizadeh" userId="5cf4261f514f6843" providerId="LiveId" clId="{75A3AB03-6842-4924-91BE-A959DF86A455}" dt="2024-02-26T22:43:34.753" v="1136" actId="164"/>
          <ac:spMkLst>
            <pc:docMk/>
            <pc:sldMk cId="893690069" sldId="279"/>
            <ac:spMk id="8" creationId="{ACB8C37F-77E7-5AA4-941B-0514D1B06904}"/>
          </ac:spMkLst>
        </pc:spChg>
        <pc:spChg chg="mod topLvl">
          <ac:chgData name="Sadegh Alizadeh" userId="5cf4261f514f6843" providerId="LiveId" clId="{75A3AB03-6842-4924-91BE-A959DF86A455}" dt="2024-02-26T22:43:41.207" v="1137" actId="164"/>
          <ac:spMkLst>
            <pc:docMk/>
            <pc:sldMk cId="893690069" sldId="279"/>
            <ac:spMk id="9" creationId="{6294CBAD-141C-F859-6FCA-B9E17E3C7967}"/>
          </ac:spMkLst>
        </pc:spChg>
        <pc:spChg chg="del mod">
          <ac:chgData name="Sadegh Alizadeh" userId="5cf4261f514f6843" providerId="LiveId" clId="{75A3AB03-6842-4924-91BE-A959DF86A455}" dt="2024-02-26T00:35:05.016" v="1008" actId="478"/>
          <ac:spMkLst>
            <pc:docMk/>
            <pc:sldMk cId="893690069" sldId="279"/>
            <ac:spMk id="12" creationId="{D663098B-2B10-BE7C-A591-A47311359668}"/>
          </ac:spMkLst>
        </pc:spChg>
        <pc:spChg chg="add mod">
          <ac:chgData name="Sadegh Alizadeh" userId="5cf4261f514f6843" providerId="LiveId" clId="{75A3AB03-6842-4924-91BE-A959DF86A455}" dt="2024-02-25T23:17:56.442" v="384" actId="403"/>
          <ac:spMkLst>
            <pc:docMk/>
            <pc:sldMk cId="893690069" sldId="279"/>
            <ac:spMk id="13" creationId="{EE6EBEFA-86D0-F060-9288-4E35CDDD53DF}"/>
          </ac:spMkLst>
        </pc:spChg>
        <pc:spChg chg="add del mod topLvl">
          <ac:chgData name="Sadegh Alizadeh" userId="5cf4261f514f6843" providerId="LiveId" clId="{75A3AB03-6842-4924-91BE-A959DF86A455}" dt="2024-02-26T00:36:26.925" v="1028"/>
          <ac:spMkLst>
            <pc:docMk/>
            <pc:sldMk cId="893690069" sldId="279"/>
            <ac:spMk id="16" creationId="{D5FADE1C-66A5-67FA-BAC3-6F41F560E2BD}"/>
          </ac:spMkLst>
        </pc:spChg>
        <pc:spChg chg="add mod topLvl">
          <ac:chgData name="Sadegh Alizadeh" userId="5cf4261f514f6843" providerId="LiveId" clId="{75A3AB03-6842-4924-91BE-A959DF86A455}" dt="2024-02-26T00:36:26.925" v="1028"/>
          <ac:spMkLst>
            <pc:docMk/>
            <pc:sldMk cId="893690069" sldId="279"/>
            <ac:spMk id="17" creationId="{A5040CE8-D98C-A8CF-42E2-0504177EC038}"/>
          </ac:spMkLst>
        </pc:spChg>
        <pc:grpChg chg="del">
          <ac:chgData name="Sadegh Alizadeh" userId="5cf4261f514f6843" providerId="LiveId" clId="{75A3AB03-6842-4924-91BE-A959DF86A455}" dt="2024-02-25T23:17:30.247" v="378" actId="478"/>
          <ac:grpSpMkLst>
            <pc:docMk/>
            <pc:sldMk cId="893690069" sldId="279"/>
            <ac:grpSpMk id="2" creationId="{5BEEBB69-66D7-9864-FA5B-A25A3A1EF154}"/>
          </ac:grpSpMkLst>
        </pc:grpChg>
        <pc:grpChg chg="del mod">
          <ac:chgData name="Sadegh Alizadeh" userId="5cf4261f514f6843" providerId="LiveId" clId="{75A3AB03-6842-4924-91BE-A959DF86A455}" dt="2024-02-26T22:43:15.967" v="1135" actId="165"/>
          <ac:grpSpMkLst>
            <pc:docMk/>
            <pc:sldMk cId="893690069" sldId="279"/>
            <ac:grpSpMk id="2" creationId="{61CB1BF2-7BF2-E855-9E91-A8DCF362AA80}"/>
          </ac:grpSpMkLst>
        </pc:grpChg>
        <pc:grpChg chg="add mod">
          <ac:chgData name="Sadegh Alizadeh" userId="5cf4261f514f6843" providerId="LiveId" clId="{75A3AB03-6842-4924-91BE-A959DF86A455}" dt="2024-02-25T23:17:50.426" v="381" actId="14100"/>
          <ac:grpSpMkLst>
            <pc:docMk/>
            <pc:sldMk cId="893690069" sldId="279"/>
            <ac:grpSpMk id="5" creationId="{14826B07-96B8-0134-922C-9B08319B4D1A}"/>
          </ac:grpSpMkLst>
        </pc:grpChg>
        <pc:grpChg chg="add mod ord">
          <ac:chgData name="Sadegh Alizadeh" userId="5cf4261f514f6843" providerId="LiveId" clId="{75A3AB03-6842-4924-91BE-A959DF86A455}" dt="2024-02-26T22:44:08.199" v="1139" actId="166"/>
          <ac:grpSpMkLst>
            <pc:docMk/>
            <pc:sldMk cId="893690069" sldId="279"/>
            <ac:grpSpMk id="10" creationId="{50BDF845-D058-B603-5994-D55A255A5760}"/>
          </ac:grpSpMkLst>
        </pc:grpChg>
        <pc:grpChg chg="add mod">
          <ac:chgData name="Sadegh Alizadeh" userId="5cf4261f514f6843" providerId="LiveId" clId="{75A3AB03-6842-4924-91BE-A959DF86A455}" dt="2024-02-26T22:43:41.207" v="1137" actId="164"/>
          <ac:grpSpMkLst>
            <pc:docMk/>
            <pc:sldMk cId="893690069" sldId="279"/>
            <ac:grpSpMk id="11" creationId="{15328048-9C1B-8AB6-C0DF-8C4DBAD38B8B}"/>
          </ac:grpSpMkLst>
        </pc:grpChg>
        <pc:grpChg chg="del">
          <ac:chgData name="Sadegh Alizadeh" userId="5cf4261f514f6843" providerId="LiveId" clId="{75A3AB03-6842-4924-91BE-A959DF86A455}" dt="2024-02-25T23:17:25.612" v="377" actId="478"/>
          <ac:grpSpMkLst>
            <pc:docMk/>
            <pc:sldMk cId="893690069" sldId="279"/>
            <ac:grpSpMk id="11" creationId="{87482A09-6FA1-E411-0D0C-94B0EDF1BA59}"/>
          </ac:grpSpMkLst>
        </pc:grpChg>
        <pc:grpChg chg="add del mod">
          <ac:chgData name="Sadegh Alizadeh" userId="5cf4261f514f6843" providerId="LiveId" clId="{75A3AB03-6842-4924-91BE-A959DF86A455}" dt="2024-02-26T00:36:26.925" v="1028"/>
          <ac:grpSpMkLst>
            <pc:docMk/>
            <pc:sldMk cId="893690069" sldId="279"/>
            <ac:grpSpMk id="15" creationId="{73BFB147-961E-045F-7449-DC7E613EBD1F}"/>
          </ac:grpSpMkLst>
        </pc:grpChg>
        <pc:graphicFrameChg chg="add del mod modGraphic">
          <ac:chgData name="Sadegh Alizadeh" userId="5cf4261f514f6843" providerId="LiveId" clId="{75A3AB03-6842-4924-91BE-A959DF86A455}" dt="2024-02-26T22:43:09.603" v="1134" actId="18245"/>
          <ac:graphicFrameMkLst>
            <pc:docMk/>
            <pc:sldMk cId="893690069" sldId="279"/>
            <ac:graphicFrameMk id="14" creationId="{9E90FA9A-9FE5-BB2B-7033-6DC48A76A23C}"/>
          </ac:graphicFrameMkLst>
        </pc:graphicFrameChg>
      </pc:sldChg>
      <pc:sldChg chg="addSp delSp modSp new add del mod ord modAnim">
        <pc:chgData name="Sadegh Alizadeh" userId="5cf4261f514f6843" providerId="LiveId" clId="{75A3AB03-6842-4924-91BE-A959DF86A455}" dt="2024-02-26T22:45:27.009" v="1150"/>
        <pc:sldMkLst>
          <pc:docMk/>
          <pc:sldMk cId="68217745" sldId="280"/>
        </pc:sldMkLst>
        <pc:spChg chg="add mod">
          <ac:chgData name="Sadegh Alizadeh" userId="5cf4261f514f6843" providerId="LiveId" clId="{75A3AB03-6842-4924-91BE-A959DF86A455}" dt="2024-02-25T23:20:03.835" v="400"/>
          <ac:spMkLst>
            <pc:docMk/>
            <pc:sldMk cId="68217745" sldId="280"/>
            <ac:spMk id="3" creationId="{69A73E4D-6BB6-916C-81B9-EAA8A239EAA1}"/>
          </ac:spMkLst>
        </pc:spChg>
        <pc:spChg chg="add mod">
          <ac:chgData name="Sadegh Alizadeh" userId="5cf4261f514f6843" providerId="LiveId" clId="{75A3AB03-6842-4924-91BE-A959DF86A455}" dt="2024-02-25T23:20:19.984" v="405" actId="113"/>
          <ac:spMkLst>
            <pc:docMk/>
            <pc:sldMk cId="68217745" sldId="280"/>
            <ac:spMk id="4" creationId="{DFBFC991-393D-4657-2A01-8BFF89CF1B66}"/>
          </ac:spMkLst>
        </pc:spChg>
        <pc:spChg chg="add mod">
          <ac:chgData name="Sadegh Alizadeh" userId="5cf4261f514f6843" providerId="LiveId" clId="{75A3AB03-6842-4924-91BE-A959DF86A455}" dt="2024-02-26T22:45:09.947" v="1149" actId="571"/>
          <ac:spMkLst>
            <pc:docMk/>
            <pc:sldMk cId="68217745" sldId="280"/>
            <ac:spMk id="5" creationId="{469920FA-A38D-6043-26CF-F1A8645E4CF7}"/>
          </ac:spMkLst>
        </pc:spChg>
        <pc:spChg chg="add del mod">
          <ac:chgData name="Sadegh Alizadeh" userId="5cf4261f514f6843" providerId="LiveId" clId="{75A3AB03-6842-4924-91BE-A959DF86A455}" dt="2024-02-26T22:44:57.136" v="1146" actId="1076"/>
          <ac:spMkLst>
            <pc:docMk/>
            <pc:sldMk cId="68217745" sldId="280"/>
            <ac:spMk id="6" creationId="{B3E99C17-6AA0-745B-64DA-CF1511F12EC0}"/>
          </ac:spMkLst>
        </pc:spChg>
        <pc:grpChg chg="add mod">
          <ac:chgData name="Sadegh Alizadeh" userId="5cf4261f514f6843" providerId="LiveId" clId="{75A3AB03-6842-4924-91BE-A959DF86A455}" dt="2024-02-25T23:20:54.795" v="408" actId="1076"/>
          <ac:grpSpMkLst>
            <pc:docMk/>
            <pc:sldMk cId="68217745" sldId="280"/>
            <ac:grpSpMk id="2" creationId="{EA37BFA4-EFAA-EEDB-8A00-599D63DBF770}"/>
          </ac:grpSpMkLst>
        </pc:grpChg>
        <pc:graphicFrameChg chg="add del mod modGraphic">
          <ac:chgData name="Sadegh Alizadeh" userId="5cf4261f514f6843" providerId="LiveId" clId="{75A3AB03-6842-4924-91BE-A959DF86A455}" dt="2024-02-26T00:41:03.139" v="1053" actId="1032"/>
          <ac:graphicFrameMkLst>
            <pc:docMk/>
            <pc:sldMk cId="68217745" sldId="280"/>
            <ac:graphicFrameMk id="7" creationId="{DC5763AE-7D03-3789-4E01-35FB3358C0A7}"/>
          </ac:graphicFrameMkLst>
        </pc:graphicFrameChg>
        <pc:picChg chg="add mod">
          <ac:chgData name="Sadegh Alizadeh" userId="5cf4261f514f6843" providerId="LiveId" clId="{75A3AB03-6842-4924-91BE-A959DF86A455}" dt="2024-02-26T22:45:09.947" v="1149" actId="571"/>
          <ac:picMkLst>
            <pc:docMk/>
            <pc:sldMk cId="68217745" sldId="280"/>
            <ac:picMk id="7" creationId="{72B5953D-0B7D-5C69-88FE-258038DB2F82}"/>
          </ac:picMkLst>
        </pc:picChg>
      </pc:sldChg>
      <pc:sldChg chg="addSp modSp new add del mod ord modAnim">
        <pc:chgData name="Sadegh Alizadeh" userId="5cf4261f514f6843" providerId="LiveId" clId="{75A3AB03-6842-4924-91BE-A959DF86A455}" dt="2024-02-26T22:58:53.871" v="1247" actId="113"/>
        <pc:sldMkLst>
          <pc:docMk/>
          <pc:sldMk cId="1531095145" sldId="281"/>
        </pc:sldMkLst>
        <pc:spChg chg="add mod">
          <ac:chgData name="Sadegh Alizadeh" userId="5cf4261f514f6843" providerId="LiveId" clId="{75A3AB03-6842-4924-91BE-A959DF86A455}" dt="2024-02-25T23:22:16.389" v="415"/>
          <ac:spMkLst>
            <pc:docMk/>
            <pc:sldMk cId="1531095145" sldId="281"/>
            <ac:spMk id="3" creationId="{9FAA5994-E94B-7DAF-5F24-892125602642}"/>
          </ac:spMkLst>
        </pc:spChg>
        <pc:spChg chg="add mod">
          <ac:chgData name="Sadegh Alizadeh" userId="5cf4261f514f6843" providerId="LiveId" clId="{75A3AB03-6842-4924-91BE-A959DF86A455}" dt="2024-02-25T23:22:31.645" v="420" actId="113"/>
          <ac:spMkLst>
            <pc:docMk/>
            <pc:sldMk cId="1531095145" sldId="281"/>
            <ac:spMk id="4" creationId="{5829DBDB-C048-7AB4-0C9B-7453719734B6}"/>
          </ac:spMkLst>
        </pc:spChg>
        <pc:spChg chg="add mod">
          <ac:chgData name="Sadegh Alizadeh" userId="5cf4261f514f6843" providerId="LiveId" clId="{75A3AB03-6842-4924-91BE-A959DF86A455}" dt="2024-02-26T22:58:53.871" v="1247" actId="113"/>
          <ac:spMkLst>
            <pc:docMk/>
            <pc:sldMk cId="1531095145" sldId="281"/>
            <ac:spMk id="6" creationId="{0AF69C50-049D-2352-2345-3F377097BCED}"/>
          </ac:spMkLst>
        </pc:spChg>
        <pc:grpChg chg="add mod">
          <ac:chgData name="Sadegh Alizadeh" userId="5cf4261f514f6843" providerId="LiveId" clId="{75A3AB03-6842-4924-91BE-A959DF86A455}" dt="2024-02-25T23:22:24.947" v="417" actId="14100"/>
          <ac:grpSpMkLst>
            <pc:docMk/>
            <pc:sldMk cId="1531095145" sldId="281"/>
            <ac:grpSpMk id="2" creationId="{AC657032-A049-F85D-B23B-E8D2191DFEC8}"/>
          </ac:grpSpMkLst>
        </pc:grpChg>
        <pc:picChg chg="mod">
          <ac:chgData name="Sadegh Alizadeh" userId="5cf4261f514f6843" providerId="LiveId" clId="{75A3AB03-6842-4924-91BE-A959DF86A455}" dt="2024-02-26T22:47:34.638" v="1176" actId="1076"/>
          <ac:picMkLst>
            <pc:docMk/>
            <pc:sldMk cId="1531095145" sldId="281"/>
            <ac:picMk id="7" creationId="{D6088D21-2EB8-7C5D-45E9-A8606285CCF7}"/>
          </ac:picMkLst>
        </pc:picChg>
        <pc:picChg chg="mod">
          <ac:chgData name="Sadegh Alizadeh" userId="5cf4261f514f6843" providerId="LiveId" clId="{75A3AB03-6842-4924-91BE-A959DF86A455}" dt="2024-02-26T22:58:03.706" v="1240" actId="1076"/>
          <ac:picMkLst>
            <pc:docMk/>
            <pc:sldMk cId="1531095145" sldId="281"/>
            <ac:picMk id="2050" creationId="{4D6FFA32-0267-6964-3BF9-C66C2FB54C91}"/>
          </ac:picMkLst>
        </pc:picChg>
      </pc:sldChg>
      <pc:sldChg chg="addSp delSp modSp new add del mod ord modAnim">
        <pc:chgData name="Sadegh Alizadeh" userId="5cf4261f514f6843" providerId="LiveId" clId="{75A3AB03-6842-4924-91BE-A959DF86A455}" dt="2024-02-26T22:50:50.132" v="1198"/>
        <pc:sldMkLst>
          <pc:docMk/>
          <pc:sldMk cId="1892092128" sldId="282"/>
        </pc:sldMkLst>
        <pc:spChg chg="add del">
          <ac:chgData name="Sadegh Alizadeh" userId="5cf4261f514f6843" providerId="LiveId" clId="{75A3AB03-6842-4924-91BE-A959DF86A455}" dt="2024-02-25T23:23:02.253" v="423" actId="22"/>
          <ac:spMkLst>
            <pc:docMk/>
            <pc:sldMk cId="1892092128" sldId="282"/>
            <ac:spMk id="3" creationId="{054193C7-7FF6-6575-BD6D-70E6444BFA9B}"/>
          </ac:spMkLst>
        </pc:spChg>
        <pc:spChg chg="add mod">
          <ac:chgData name="Sadegh Alizadeh" userId="5cf4261f514f6843" providerId="LiveId" clId="{75A3AB03-6842-4924-91BE-A959DF86A455}" dt="2024-02-25T23:23:30.352" v="424"/>
          <ac:spMkLst>
            <pc:docMk/>
            <pc:sldMk cId="1892092128" sldId="282"/>
            <ac:spMk id="5" creationId="{CEAB94F7-205A-54EB-ACFB-436F0E46C19C}"/>
          </ac:spMkLst>
        </pc:spChg>
        <pc:spChg chg="add mod">
          <ac:chgData name="Sadegh Alizadeh" userId="5cf4261f514f6843" providerId="LiveId" clId="{75A3AB03-6842-4924-91BE-A959DF86A455}" dt="2024-02-25T23:23:45.750" v="429" actId="403"/>
          <ac:spMkLst>
            <pc:docMk/>
            <pc:sldMk cId="1892092128" sldId="282"/>
            <ac:spMk id="6" creationId="{7CE7030D-287C-F746-F8C9-86E03AD35DE9}"/>
          </ac:spMkLst>
        </pc:spChg>
        <pc:spChg chg="mod topLvl">
          <ac:chgData name="Sadegh Alizadeh" userId="5cf4261f514f6843" providerId="LiveId" clId="{75A3AB03-6842-4924-91BE-A959DF86A455}" dt="2024-02-26T22:49:25.068" v="1187" actId="165"/>
          <ac:spMkLst>
            <pc:docMk/>
            <pc:sldMk cId="1892092128" sldId="282"/>
            <ac:spMk id="7" creationId="{F756D91F-A2A5-C6C0-4456-3DAFAFD1EE14}"/>
          </ac:spMkLst>
        </pc:spChg>
        <pc:spChg chg="mod">
          <ac:chgData name="Sadegh Alizadeh" userId="5cf4261f514f6843" providerId="LiveId" clId="{75A3AB03-6842-4924-91BE-A959DF86A455}" dt="2024-02-25T23:31:24.239" v="471"/>
          <ac:spMkLst>
            <pc:docMk/>
            <pc:sldMk cId="1892092128" sldId="282"/>
            <ac:spMk id="8" creationId="{71C1EFCE-E5C7-242B-8A07-F84C3626B48B}"/>
          </ac:spMkLst>
        </pc:spChg>
        <pc:spChg chg="mod topLvl">
          <ac:chgData name="Sadegh Alizadeh" userId="5cf4261f514f6843" providerId="LiveId" clId="{75A3AB03-6842-4924-91BE-A959DF86A455}" dt="2024-02-26T22:49:50.068" v="1188" actId="164"/>
          <ac:spMkLst>
            <pc:docMk/>
            <pc:sldMk cId="1892092128" sldId="282"/>
            <ac:spMk id="8" creationId="{A0CE31F0-2B73-E858-6F2F-DCCD9BEEBF46}"/>
          </ac:spMkLst>
        </pc:spChg>
        <pc:spChg chg="mod topLvl">
          <ac:chgData name="Sadegh Alizadeh" userId="5cf4261f514f6843" providerId="LiveId" clId="{75A3AB03-6842-4924-91BE-A959DF86A455}" dt="2024-02-26T22:49:50.068" v="1188" actId="164"/>
          <ac:spMkLst>
            <pc:docMk/>
            <pc:sldMk cId="1892092128" sldId="282"/>
            <ac:spMk id="9" creationId="{94A081D4-684E-9EEE-891F-0DD934F75553}"/>
          </ac:spMkLst>
        </pc:spChg>
        <pc:spChg chg="mod">
          <ac:chgData name="Sadegh Alizadeh" userId="5cf4261f514f6843" providerId="LiveId" clId="{75A3AB03-6842-4924-91BE-A959DF86A455}" dt="2024-02-25T23:31:24.239" v="471"/>
          <ac:spMkLst>
            <pc:docMk/>
            <pc:sldMk cId="1892092128" sldId="282"/>
            <ac:spMk id="10" creationId="{A3FAE287-C156-E737-6532-28145508CD0A}"/>
          </ac:spMkLst>
        </pc:spChg>
        <pc:spChg chg="mod topLvl">
          <ac:chgData name="Sadegh Alizadeh" userId="5cf4261f514f6843" providerId="LiveId" clId="{75A3AB03-6842-4924-91BE-A959DF86A455}" dt="2024-02-26T22:50:06.132" v="1191" actId="164"/>
          <ac:spMkLst>
            <pc:docMk/>
            <pc:sldMk cId="1892092128" sldId="282"/>
            <ac:spMk id="10" creationId="{FBF201B9-002B-CDAA-E87A-5229DAC91220}"/>
          </ac:spMkLst>
        </pc:spChg>
        <pc:spChg chg="mod topLvl">
          <ac:chgData name="Sadegh Alizadeh" userId="5cf4261f514f6843" providerId="LiveId" clId="{75A3AB03-6842-4924-91BE-A959DF86A455}" dt="2024-02-26T22:50:06.132" v="1191" actId="164"/>
          <ac:spMkLst>
            <pc:docMk/>
            <pc:sldMk cId="1892092128" sldId="282"/>
            <ac:spMk id="11" creationId="{BD89F657-4A42-9957-00AF-6BD59BA0B8B7}"/>
          </ac:spMkLst>
        </pc:spChg>
        <pc:spChg chg="mod">
          <ac:chgData name="Sadegh Alizadeh" userId="5cf4261f514f6843" providerId="LiveId" clId="{75A3AB03-6842-4924-91BE-A959DF86A455}" dt="2024-02-25T23:31:24.239" v="471"/>
          <ac:spMkLst>
            <pc:docMk/>
            <pc:sldMk cId="1892092128" sldId="282"/>
            <ac:spMk id="11" creationId="{E5AA8477-F481-F31A-0FD1-76382B52C3F0}"/>
          </ac:spMkLst>
        </pc:spChg>
        <pc:spChg chg="mod topLvl">
          <ac:chgData name="Sadegh Alizadeh" userId="5cf4261f514f6843" providerId="LiveId" clId="{75A3AB03-6842-4924-91BE-A959DF86A455}" dt="2024-02-26T22:50:13.956" v="1192" actId="164"/>
          <ac:spMkLst>
            <pc:docMk/>
            <pc:sldMk cId="1892092128" sldId="282"/>
            <ac:spMk id="12" creationId="{B27BEECC-2CA3-E9B9-286F-A649A348F752}"/>
          </ac:spMkLst>
        </pc:spChg>
        <pc:spChg chg="mod">
          <ac:chgData name="Sadegh Alizadeh" userId="5cf4261f514f6843" providerId="LiveId" clId="{75A3AB03-6842-4924-91BE-A959DF86A455}" dt="2024-02-25T23:31:24.239" v="471"/>
          <ac:spMkLst>
            <pc:docMk/>
            <pc:sldMk cId="1892092128" sldId="282"/>
            <ac:spMk id="12" creationId="{EDF4A2AD-7B95-121F-E32F-AE669E6B0203}"/>
          </ac:spMkLst>
        </pc:spChg>
        <pc:spChg chg="mod">
          <ac:chgData name="Sadegh Alizadeh" userId="5cf4261f514f6843" providerId="LiveId" clId="{75A3AB03-6842-4924-91BE-A959DF86A455}" dt="2024-02-25T23:31:24.239" v="471"/>
          <ac:spMkLst>
            <pc:docMk/>
            <pc:sldMk cId="1892092128" sldId="282"/>
            <ac:spMk id="13" creationId="{94134ACF-C2C5-2EF0-16F4-3EB31AD597A3}"/>
          </ac:spMkLst>
        </pc:spChg>
        <pc:spChg chg="mod topLvl">
          <ac:chgData name="Sadegh Alizadeh" userId="5cf4261f514f6843" providerId="LiveId" clId="{75A3AB03-6842-4924-91BE-A959DF86A455}" dt="2024-02-26T22:50:13.956" v="1192" actId="164"/>
          <ac:spMkLst>
            <pc:docMk/>
            <pc:sldMk cId="1892092128" sldId="282"/>
            <ac:spMk id="13" creationId="{AF733700-BDDB-C6F3-2B90-D51B55B8ED25}"/>
          </ac:spMkLst>
        </pc:spChg>
        <pc:spChg chg="mod topLvl">
          <ac:chgData name="Sadegh Alizadeh" userId="5cf4261f514f6843" providerId="LiveId" clId="{75A3AB03-6842-4924-91BE-A959DF86A455}" dt="2024-02-26T22:50:22.947" v="1193" actId="164"/>
          <ac:spMkLst>
            <pc:docMk/>
            <pc:sldMk cId="1892092128" sldId="282"/>
            <ac:spMk id="14" creationId="{64F58C39-4C48-B1BD-9C19-1420524565AC}"/>
          </ac:spMkLst>
        </pc:spChg>
        <pc:spChg chg="mod topLvl">
          <ac:chgData name="Sadegh Alizadeh" userId="5cf4261f514f6843" providerId="LiveId" clId="{75A3AB03-6842-4924-91BE-A959DF86A455}" dt="2024-02-26T22:50:22.947" v="1193" actId="164"/>
          <ac:spMkLst>
            <pc:docMk/>
            <pc:sldMk cId="1892092128" sldId="282"/>
            <ac:spMk id="15" creationId="{029CC98C-67ED-0581-AA23-2B879E184F55}"/>
          </ac:spMkLst>
        </pc:spChg>
        <pc:spChg chg="del mod topLvl">
          <ac:chgData name="Sadegh Alizadeh" userId="5cf4261f514f6843" providerId="LiveId" clId="{75A3AB03-6842-4924-91BE-A959DF86A455}" dt="2024-02-26T00:30:11.637" v="887" actId="478"/>
          <ac:spMkLst>
            <pc:docMk/>
            <pc:sldMk cId="1892092128" sldId="282"/>
            <ac:spMk id="15" creationId="{F7EDA9F5-7BEB-04F4-B600-AC0FD5F346C3}"/>
          </ac:spMkLst>
        </pc:spChg>
        <pc:spChg chg="mod topLvl">
          <ac:chgData name="Sadegh Alizadeh" userId="5cf4261f514f6843" providerId="LiveId" clId="{75A3AB03-6842-4924-91BE-A959DF86A455}" dt="2024-02-26T22:49:50.068" v="1188" actId="164"/>
          <ac:spMkLst>
            <pc:docMk/>
            <pc:sldMk cId="1892092128" sldId="282"/>
            <ac:spMk id="18" creationId="{71C1EFCE-E5C7-242B-8A07-F84C3626B48B}"/>
          </ac:spMkLst>
        </pc:spChg>
        <pc:spChg chg="mod topLvl">
          <ac:chgData name="Sadegh Alizadeh" userId="5cf4261f514f6843" providerId="LiveId" clId="{75A3AB03-6842-4924-91BE-A959DF86A455}" dt="2024-02-26T22:50:06.132" v="1191" actId="164"/>
          <ac:spMkLst>
            <pc:docMk/>
            <pc:sldMk cId="1892092128" sldId="282"/>
            <ac:spMk id="19" creationId="{A3FAE287-C156-E737-6532-28145508CD0A}"/>
          </ac:spMkLst>
        </pc:spChg>
        <pc:spChg chg="mod topLvl">
          <ac:chgData name="Sadegh Alizadeh" userId="5cf4261f514f6843" providerId="LiveId" clId="{75A3AB03-6842-4924-91BE-A959DF86A455}" dt="2024-02-26T22:50:13.956" v="1192" actId="164"/>
          <ac:spMkLst>
            <pc:docMk/>
            <pc:sldMk cId="1892092128" sldId="282"/>
            <ac:spMk id="20" creationId="{E5AA8477-F481-F31A-0FD1-76382B52C3F0}"/>
          </ac:spMkLst>
        </pc:spChg>
        <pc:spChg chg="mod topLvl">
          <ac:chgData name="Sadegh Alizadeh" userId="5cf4261f514f6843" providerId="LiveId" clId="{75A3AB03-6842-4924-91BE-A959DF86A455}" dt="2024-02-26T22:50:22.947" v="1193" actId="164"/>
          <ac:spMkLst>
            <pc:docMk/>
            <pc:sldMk cId="1892092128" sldId="282"/>
            <ac:spMk id="21" creationId="{EDF4A2AD-7B95-121F-E32F-AE669E6B0203}"/>
          </ac:spMkLst>
        </pc:spChg>
        <pc:spChg chg="mod topLvl">
          <ac:chgData name="Sadegh Alizadeh" userId="5cf4261f514f6843" providerId="LiveId" clId="{75A3AB03-6842-4924-91BE-A959DF86A455}" dt="2024-02-26T22:50:32.691" v="1194" actId="164"/>
          <ac:spMkLst>
            <pc:docMk/>
            <pc:sldMk cId="1892092128" sldId="282"/>
            <ac:spMk id="22" creationId="{94134ACF-C2C5-2EF0-16F4-3EB31AD597A3}"/>
          </ac:spMkLst>
        </pc:spChg>
        <pc:spChg chg="mod topLvl">
          <ac:chgData name="Sadegh Alizadeh" userId="5cf4261f514f6843" providerId="LiveId" clId="{75A3AB03-6842-4924-91BE-A959DF86A455}" dt="2024-02-26T22:50:32.691" v="1194" actId="164"/>
          <ac:spMkLst>
            <pc:docMk/>
            <pc:sldMk cId="1892092128" sldId="282"/>
            <ac:spMk id="23" creationId="{B64A84A7-0C7D-3AE5-CFC7-2872BC6C1406}"/>
          </ac:spMkLst>
        </pc:spChg>
        <pc:spChg chg="mod topLvl">
          <ac:chgData name="Sadegh Alizadeh" userId="5cf4261f514f6843" providerId="LiveId" clId="{75A3AB03-6842-4924-91BE-A959DF86A455}" dt="2024-02-26T22:50:32.691" v="1194" actId="164"/>
          <ac:spMkLst>
            <pc:docMk/>
            <pc:sldMk cId="1892092128" sldId="282"/>
            <ac:spMk id="24" creationId="{4189060E-6A10-B9E8-58B1-F94331325F30}"/>
          </ac:spMkLst>
        </pc:spChg>
        <pc:grpChg chg="add del mod">
          <ac:chgData name="Sadegh Alizadeh" userId="5cf4261f514f6843" providerId="LiveId" clId="{75A3AB03-6842-4924-91BE-A959DF86A455}" dt="2024-02-26T22:48:52.353" v="1185" actId="165"/>
          <ac:grpSpMkLst>
            <pc:docMk/>
            <pc:sldMk cId="1892092128" sldId="282"/>
            <ac:grpSpMk id="2" creationId="{9DA362D9-A271-2A3C-7437-DB6701C61A84}"/>
          </ac:grpSpMkLst>
        </pc:grpChg>
        <pc:grpChg chg="del mod">
          <ac:chgData name="Sadegh Alizadeh" userId="5cf4261f514f6843" providerId="LiveId" clId="{75A3AB03-6842-4924-91BE-A959DF86A455}" dt="2024-02-26T22:49:25.068" v="1187" actId="165"/>
          <ac:grpSpMkLst>
            <pc:docMk/>
            <pc:sldMk cId="1892092128" sldId="282"/>
            <ac:grpSpMk id="3" creationId="{8E319497-0E02-414A-25A5-6A3E6ACEBDE3}"/>
          </ac:grpSpMkLst>
        </pc:grpChg>
        <pc:grpChg chg="add mod">
          <ac:chgData name="Sadegh Alizadeh" userId="5cf4261f514f6843" providerId="LiveId" clId="{75A3AB03-6842-4924-91BE-A959DF86A455}" dt="2024-02-25T23:23:38.419" v="426" actId="14100"/>
          <ac:grpSpMkLst>
            <pc:docMk/>
            <pc:sldMk cId="1892092128" sldId="282"/>
            <ac:grpSpMk id="4" creationId="{B9437DC6-9B81-C74A-DE45-F6D58F3F71AE}"/>
          </ac:grpSpMkLst>
        </pc:grpChg>
        <pc:grpChg chg="add mod">
          <ac:chgData name="Sadegh Alizadeh" userId="5cf4261f514f6843" providerId="LiveId" clId="{75A3AB03-6842-4924-91BE-A959DF86A455}" dt="2024-02-25T23:31:24.239" v="471"/>
          <ac:grpSpMkLst>
            <pc:docMk/>
            <pc:sldMk cId="1892092128" sldId="282"/>
            <ac:grpSpMk id="9" creationId="{54665B27-1F50-DCB1-DBF5-B8D5437055E1}"/>
          </ac:grpSpMkLst>
        </pc:grpChg>
        <pc:grpChg chg="add del mod">
          <ac:chgData name="Sadegh Alizadeh" userId="5cf4261f514f6843" providerId="LiveId" clId="{75A3AB03-6842-4924-91BE-A959DF86A455}" dt="2024-02-26T00:30:11.637" v="887" actId="478"/>
          <ac:grpSpMkLst>
            <pc:docMk/>
            <pc:sldMk cId="1892092128" sldId="282"/>
            <ac:grpSpMk id="14" creationId="{812C91CC-D74B-9E13-A336-C745FBFE84ED}"/>
          </ac:grpSpMkLst>
        </pc:grpChg>
        <pc:grpChg chg="del mod topLvl">
          <ac:chgData name="Sadegh Alizadeh" userId="5cf4261f514f6843" providerId="LiveId" clId="{75A3AB03-6842-4924-91BE-A959DF86A455}" dt="2024-02-26T22:48:37.785" v="1183" actId="165"/>
          <ac:grpSpMkLst>
            <pc:docMk/>
            <pc:sldMk cId="1892092128" sldId="282"/>
            <ac:grpSpMk id="16" creationId="{54665B27-1F50-DCB1-DBF5-B8D5437055E1}"/>
          </ac:grpSpMkLst>
        </pc:grpChg>
        <pc:grpChg chg="add mod">
          <ac:chgData name="Sadegh Alizadeh" userId="5cf4261f514f6843" providerId="LiveId" clId="{75A3AB03-6842-4924-91BE-A959DF86A455}" dt="2024-02-26T22:49:50.068" v="1188" actId="164"/>
          <ac:grpSpMkLst>
            <pc:docMk/>
            <pc:sldMk cId="1892092128" sldId="282"/>
            <ac:grpSpMk id="25" creationId="{C3A8FA18-1953-7E51-FB4B-D7C42C69E5A2}"/>
          </ac:grpSpMkLst>
        </pc:grpChg>
        <pc:grpChg chg="add mod">
          <ac:chgData name="Sadegh Alizadeh" userId="5cf4261f514f6843" providerId="LiveId" clId="{75A3AB03-6842-4924-91BE-A959DF86A455}" dt="2024-02-26T22:50:06.132" v="1191" actId="164"/>
          <ac:grpSpMkLst>
            <pc:docMk/>
            <pc:sldMk cId="1892092128" sldId="282"/>
            <ac:grpSpMk id="26" creationId="{AF4E3402-B175-6655-274B-3D569CB0BBC7}"/>
          </ac:grpSpMkLst>
        </pc:grpChg>
        <pc:grpChg chg="add mod">
          <ac:chgData name="Sadegh Alizadeh" userId="5cf4261f514f6843" providerId="LiveId" clId="{75A3AB03-6842-4924-91BE-A959DF86A455}" dt="2024-02-26T22:50:13.956" v="1192" actId="164"/>
          <ac:grpSpMkLst>
            <pc:docMk/>
            <pc:sldMk cId="1892092128" sldId="282"/>
            <ac:grpSpMk id="27" creationId="{897BC940-6DB9-E348-389F-E558BAFE3587}"/>
          </ac:grpSpMkLst>
        </pc:grpChg>
        <pc:grpChg chg="add mod">
          <ac:chgData name="Sadegh Alizadeh" userId="5cf4261f514f6843" providerId="LiveId" clId="{75A3AB03-6842-4924-91BE-A959DF86A455}" dt="2024-02-26T22:50:22.947" v="1193" actId="164"/>
          <ac:grpSpMkLst>
            <pc:docMk/>
            <pc:sldMk cId="1892092128" sldId="282"/>
            <ac:grpSpMk id="28" creationId="{93E577BF-CBB1-FA14-2878-C241C74E10B5}"/>
          </ac:grpSpMkLst>
        </pc:grpChg>
        <pc:grpChg chg="add mod">
          <ac:chgData name="Sadegh Alizadeh" userId="5cf4261f514f6843" providerId="LiveId" clId="{75A3AB03-6842-4924-91BE-A959DF86A455}" dt="2024-02-26T22:50:32.691" v="1194" actId="164"/>
          <ac:grpSpMkLst>
            <pc:docMk/>
            <pc:sldMk cId="1892092128" sldId="282"/>
            <ac:grpSpMk id="29" creationId="{A6B4D4BD-4F19-B8AF-5591-8A7C40EA8625}"/>
          </ac:grpSpMkLst>
        </pc:grpChg>
        <pc:graphicFrameChg chg="mod">
          <ac:chgData name="Sadegh Alizadeh" userId="5cf4261f514f6843" providerId="LiveId" clId="{75A3AB03-6842-4924-91BE-A959DF86A455}" dt="2024-02-25T23:31:24.239" v="471"/>
          <ac:graphicFrameMkLst>
            <pc:docMk/>
            <pc:sldMk cId="1892092128" sldId="282"/>
            <ac:graphicFrameMk id="7" creationId="{C416D22A-7681-15D5-B18B-651FE45687D3}"/>
          </ac:graphicFrameMkLst>
        </pc:graphicFrameChg>
        <pc:graphicFrameChg chg="del mod topLvl">
          <ac:chgData name="Sadegh Alizadeh" userId="5cf4261f514f6843" providerId="LiveId" clId="{75A3AB03-6842-4924-91BE-A959DF86A455}" dt="2024-02-26T22:49:07.589" v="1186" actId="18245"/>
          <ac:graphicFrameMkLst>
            <pc:docMk/>
            <pc:sldMk cId="1892092128" sldId="282"/>
            <ac:graphicFrameMk id="17" creationId="{C416D22A-7681-15D5-B18B-651FE45687D3}"/>
          </ac:graphicFrameMkLst>
        </pc:graphicFrameChg>
        <pc:graphicFrameChg chg="add mod">
          <ac:chgData name="Sadegh Alizadeh" userId="5cf4261f514f6843" providerId="LiveId" clId="{75A3AB03-6842-4924-91BE-A959DF86A455}" dt="2024-02-26T00:31:05.326" v="908"/>
          <ac:graphicFrameMkLst>
            <pc:docMk/>
            <pc:sldMk cId="1892092128" sldId="282"/>
            <ac:graphicFrameMk id="41" creationId="{056F7756-0FD1-1221-AE12-C63E7B0B933B}"/>
          </ac:graphicFrameMkLst>
        </pc:graphicFrameChg>
      </pc:sldChg>
      <pc:sldChg chg="addSp delSp modSp new add del mod ord modAnim">
        <pc:chgData name="Sadegh Alizadeh" userId="5cf4261f514f6843" providerId="LiveId" clId="{75A3AB03-6842-4924-91BE-A959DF86A455}" dt="2024-02-26T22:51:28.108" v="1202"/>
        <pc:sldMkLst>
          <pc:docMk/>
          <pc:sldMk cId="2277461776" sldId="283"/>
        </pc:sldMkLst>
        <pc:spChg chg="add mod">
          <ac:chgData name="Sadegh Alizadeh" userId="5cf4261f514f6843" providerId="LiveId" clId="{75A3AB03-6842-4924-91BE-A959DF86A455}" dt="2024-02-25T23:24:13.484" v="431"/>
          <ac:spMkLst>
            <pc:docMk/>
            <pc:sldMk cId="2277461776" sldId="283"/>
            <ac:spMk id="3" creationId="{A6E27A97-1965-6D17-B4B6-6DACA19033D7}"/>
          </ac:spMkLst>
        </pc:spChg>
        <pc:spChg chg="add mod">
          <ac:chgData name="Sadegh Alizadeh" userId="5cf4261f514f6843" providerId="LiveId" clId="{75A3AB03-6842-4924-91BE-A959DF86A455}" dt="2024-02-25T23:24:26.635" v="436" actId="113"/>
          <ac:spMkLst>
            <pc:docMk/>
            <pc:sldMk cId="2277461776" sldId="283"/>
            <ac:spMk id="4" creationId="{29FBBD07-10CE-3147-87CE-672CB2A3F526}"/>
          </ac:spMkLst>
        </pc:spChg>
        <pc:spChg chg="mod topLvl">
          <ac:chgData name="Sadegh Alizadeh" userId="5cf4261f514f6843" providerId="LiveId" clId="{75A3AB03-6842-4924-91BE-A959DF86A455}" dt="2024-02-26T22:51:15.808" v="1200" actId="165"/>
          <ac:spMkLst>
            <pc:docMk/>
            <pc:sldMk cId="2277461776" sldId="283"/>
            <ac:spMk id="6" creationId="{DBBDEB2A-DD72-9772-80E6-F9B9758399D8}"/>
          </ac:spMkLst>
        </pc:spChg>
        <pc:spChg chg="mod topLvl">
          <ac:chgData name="Sadegh Alizadeh" userId="5cf4261f514f6843" providerId="LiveId" clId="{75A3AB03-6842-4924-91BE-A959DF86A455}" dt="2024-02-26T22:51:15.808" v="1200" actId="165"/>
          <ac:spMkLst>
            <pc:docMk/>
            <pc:sldMk cId="2277461776" sldId="283"/>
            <ac:spMk id="7" creationId="{A6C87E85-67C8-AB99-EF89-B852BAF19379}"/>
          </ac:spMkLst>
        </pc:spChg>
        <pc:grpChg chg="add mod">
          <ac:chgData name="Sadegh Alizadeh" userId="5cf4261f514f6843" providerId="LiveId" clId="{75A3AB03-6842-4924-91BE-A959DF86A455}" dt="2024-02-25T23:24:19.507" v="433" actId="14100"/>
          <ac:grpSpMkLst>
            <pc:docMk/>
            <pc:sldMk cId="2277461776" sldId="283"/>
            <ac:grpSpMk id="2" creationId="{68B922E1-06C1-6447-5002-B279CFCC3F96}"/>
          </ac:grpSpMkLst>
        </pc:grpChg>
        <pc:grpChg chg="del mod">
          <ac:chgData name="Sadegh Alizadeh" userId="5cf4261f514f6843" providerId="LiveId" clId="{75A3AB03-6842-4924-91BE-A959DF86A455}" dt="2024-02-26T22:51:15.808" v="1200" actId="165"/>
          <ac:grpSpMkLst>
            <pc:docMk/>
            <pc:sldMk cId="2277461776" sldId="283"/>
            <ac:grpSpMk id="5" creationId="{3FF9D1D2-E7A1-4F94-ABF4-C16816D6B5ED}"/>
          </ac:grpSpMkLst>
        </pc:grpChg>
        <pc:graphicFrameChg chg="add del mod">
          <ac:chgData name="Sadegh Alizadeh" userId="5cf4261f514f6843" providerId="LiveId" clId="{75A3AB03-6842-4924-91BE-A959DF86A455}" dt="2024-02-26T22:51:08.682" v="1199" actId="18245"/>
          <ac:graphicFrameMkLst>
            <pc:docMk/>
            <pc:sldMk cId="2277461776" sldId="283"/>
            <ac:graphicFrameMk id="41" creationId="{4B104900-A802-56CF-ECA3-35CA5D317C26}"/>
          </ac:graphicFrameMkLst>
        </pc:graphicFrameChg>
      </pc:sldChg>
      <pc:sldChg chg="addSp delSp modSp new add del mod ord modAnim">
        <pc:chgData name="Sadegh Alizadeh" userId="5cf4261f514f6843" providerId="LiveId" clId="{75A3AB03-6842-4924-91BE-A959DF86A455}" dt="2024-02-26T23:02:12.849" v="1260"/>
        <pc:sldMkLst>
          <pc:docMk/>
          <pc:sldMk cId="2166125263" sldId="284"/>
        </pc:sldMkLst>
        <pc:spChg chg="add mod">
          <ac:chgData name="Sadegh Alizadeh" userId="5cf4261f514f6843" providerId="LiveId" clId="{75A3AB03-6842-4924-91BE-A959DF86A455}" dt="2024-02-25T23:24:46.315" v="438"/>
          <ac:spMkLst>
            <pc:docMk/>
            <pc:sldMk cId="2166125263" sldId="284"/>
            <ac:spMk id="3" creationId="{A7C5BCFD-67CF-6B00-5C67-99E93391306D}"/>
          </ac:spMkLst>
        </pc:spChg>
        <pc:spChg chg="add mod">
          <ac:chgData name="Sadegh Alizadeh" userId="5cf4261f514f6843" providerId="LiveId" clId="{75A3AB03-6842-4924-91BE-A959DF86A455}" dt="2024-02-25T23:25:00.381" v="443" actId="403"/>
          <ac:spMkLst>
            <pc:docMk/>
            <pc:sldMk cId="2166125263" sldId="284"/>
            <ac:spMk id="4" creationId="{608E6351-9CC4-B2C2-3C59-83757AEDBBFD}"/>
          </ac:spMkLst>
        </pc:spChg>
        <pc:spChg chg="add del mod">
          <ac:chgData name="Sadegh Alizadeh" userId="5cf4261f514f6843" providerId="LiveId" clId="{75A3AB03-6842-4924-91BE-A959DF86A455}" dt="2024-02-25T23:50:29.795" v="604" actId="22"/>
          <ac:spMkLst>
            <pc:docMk/>
            <pc:sldMk cId="2166125263" sldId="284"/>
            <ac:spMk id="6" creationId="{496818E1-6070-4E7D-F6AB-7E6F500A22FD}"/>
          </ac:spMkLst>
        </pc:spChg>
        <pc:spChg chg="add mod">
          <ac:chgData name="Sadegh Alizadeh" userId="5cf4261f514f6843" providerId="LiveId" clId="{75A3AB03-6842-4924-91BE-A959DF86A455}" dt="2024-02-26T23:01:45" v="1256" actId="14100"/>
          <ac:spMkLst>
            <pc:docMk/>
            <pc:sldMk cId="2166125263" sldId="284"/>
            <ac:spMk id="6" creationId="{8FD1AE91-410A-4156-A37A-F8347DF0D43E}"/>
          </ac:spMkLst>
        </pc:spChg>
        <pc:spChg chg="add mod">
          <ac:chgData name="Sadegh Alizadeh" userId="5cf4261f514f6843" providerId="LiveId" clId="{75A3AB03-6842-4924-91BE-A959DF86A455}" dt="2024-02-26T23:01:30.025" v="1253" actId="20577"/>
          <ac:spMkLst>
            <pc:docMk/>
            <pc:sldMk cId="2166125263" sldId="284"/>
            <ac:spMk id="8" creationId="{D87CA6FC-588B-1C96-113F-B7848EFE3349}"/>
          </ac:spMkLst>
        </pc:spChg>
        <pc:spChg chg="add del mod">
          <ac:chgData name="Sadegh Alizadeh" userId="5cf4261f514f6843" providerId="LiveId" clId="{75A3AB03-6842-4924-91BE-A959DF86A455}" dt="2024-02-26T00:11:53.713" v="792" actId="21"/>
          <ac:spMkLst>
            <pc:docMk/>
            <pc:sldMk cId="2166125263" sldId="284"/>
            <ac:spMk id="13" creationId="{D80419F8-7EF1-33E0-70D8-2BD617C26695}"/>
          </ac:spMkLst>
        </pc:spChg>
        <pc:spChg chg="add del mod">
          <ac:chgData name="Sadegh Alizadeh" userId="5cf4261f514f6843" providerId="LiveId" clId="{75A3AB03-6842-4924-91BE-A959DF86A455}" dt="2024-02-26T00:15:34.053" v="824" actId="478"/>
          <ac:spMkLst>
            <pc:docMk/>
            <pc:sldMk cId="2166125263" sldId="284"/>
            <ac:spMk id="21" creationId="{8835195D-7AA9-EB2A-681F-B444855DB06B}"/>
          </ac:spMkLst>
        </pc:spChg>
        <pc:spChg chg="add mod">
          <ac:chgData name="Sadegh Alizadeh" userId="5cf4261f514f6843" providerId="LiveId" clId="{75A3AB03-6842-4924-91BE-A959DF86A455}" dt="2024-02-26T00:18:01.680" v="866" actId="14100"/>
          <ac:spMkLst>
            <pc:docMk/>
            <pc:sldMk cId="2166125263" sldId="284"/>
            <ac:spMk id="22" creationId="{FA6ED721-39A6-A8C4-BEB4-B5169358A41E}"/>
          </ac:spMkLst>
        </pc:spChg>
        <pc:grpChg chg="add mod">
          <ac:chgData name="Sadegh Alizadeh" userId="5cf4261f514f6843" providerId="LiveId" clId="{75A3AB03-6842-4924-91BE-A959DF86A455}" dt="2024-02-25T23:24:53.892" v="440" actId="14100"/>
          <ac:grpSpMkLst>
            <pc:docMk/>
            <pc:sldMk cId="2166125263" sldId="284"/>
            <ac:grpSpMk id="2" creationId="{DFE726D5-F74B-2301-DB23-B07C815F8E7A}"/>
          </ac:grpSpMkLst>
        </pc:grpChg>
        <pc:picChg chg="add del mod">
          <ac:chgData name="Sadegh Alizadeh" userId="5cf4261f514f6843" providerId="LiveId" clId="{75A3AB03-6842-4924-91BE-A959DF86A455}" dt="2024-02-26T00:08:38.622" v="729" actId="478"/>
          <ac:picMkLst>
            <pc:docMk/>
            <pc:sldMk cId="2166125263" sldId="284"/>
            <ac:picMk id="10" creationId="{836FF760-183F-FF4E-43D6-A74E4CF52263}"/>
          </ac:picMkLst>
        </pc:picChg>
        <pc:picChg chg="add mod modCrop">
          <ac:chgData name="Sadegh Alizadeh" userId="5cf4261f514f6843" providerId="LiveId" clId="{75A3AB03-6842-4924-91BE-A959DF86A455}" dt="2024-02-26T00:09:38.616" v="738" actId="1076"/>
          <ac:picMkLst>
            <pc:docMk/>
            <pc:sldMk cId="2166125263" sldId="284"/>
            <ac:picMk id="12" creationId="{3BBF19EE-D75E-E819-412F-6D7EA3DF4E2B}"/>
          </ac:picMkLst>
        </pc:picChg>
        <pc:cxnChg chg="add del mod">
          <ac:chgData name="Sadegh Alizadeh" userId="5cf4261f514f6843" providerId="LiveId" clId="{75A3AB03-6842-4924-91BE-A959DF86A455}" dt="2024-02-26T00:13:39.762" v="803" actId="478"/>
          <ac:cxnSpMkLst>
            <pc:docMk/>
            <pc:sldMk cId="2166125263" sldId="284"/>
            <ac:cxnSpMk id="15" creationId="{A086D72F-9873-FF98-2528-CE6B211C5156}"/>
          </ac:cxnSpMkLst>
        </pc:cxnChg>
        <pc:cxnChg chg="add mod">
          <ac:chgData name="Sadegh Alizadeh" userId="5cf4261f514f6843" providerId="LiveId" clId="{75A3AB03-6842-4924-91BE-A959DF86A455}" dt="2024-02-26T00:16:59.271" v="862" actId="14100"/>
          <ac:cxnSpMkLst>
            <pc:docMk/>
            <pc:sldMk cId="2166125263" sldId="284"/>
            <ac:cxnSpMk id="24" creationId="{02AC0285-AB4B-66CB-A6A2-975C9E24F98F}"/>
          </ac:cxnSpMkLst>
        </pc:cxnChg>
      </pc:sldChg>
      <pc:sldChg chg="new del">
        <pc:chgData name="Sadegh Alizadeh" userId="5cf4261f514f6843" providerId="LiveId" clId="{75A3AB03-6842-4924-91BE-A959DF86A455}" dt="2024-02-26T00:23:16.571" v="870" actId="680"/>
        <pc:sldMkLst>
          <pc:docMk/>
          <pc:sldMk cId="1239830864" sldId="285"/>
        </pc:sldMkLst>
      </pc:sldChg>
      <pc:sldChg chg="addSp delSp modSp add del mod">
        <pc:chgData name="Sadegh Alizadeh" userId="5cf4261f514f6843" providerId="LiveId" clId="{75A3AB03-6842-4924-91BE-A959DF86A455}" dt="2024-02-25T23:45:13.880" v="576" actId="47"/>
        <pc:sldMkLst>
          <pc:docMk/>
          <pc:sldMk cId="1496628142" sldId="285"/>
        </pc:sldMkLst>
        <pc:spChg chg="mod">
          <ac:chgData name="Sadegh Alizadeh" userId="5cf4261f514f6843" providerId="LiveId" clId="{75A3AB03-6842-4924-91BE-A959DF86A455}" dt="2024-02-25T23:40:20.481" v="507"/>
          <ac:spMkLst>
            <pc:docMk/>
            <pc:sldMk cId="1496628142" sldId="285"/>
            <ac:spMk id="5" creationId="{C1198CB1-B415-2573-CCA4-15623233DB62}"/>
          </ac:spMkLst>
        </pc:spChg>
        <pc:spChg chg="mod">
          <ac:chgData name="Sadegh Alizadeh" userId="5cf4261f514f6843" providerId="LiveId" clId="{75A3AB03-6842-4924-91BE-A959DF86A455}" dt="2024-02-25T23:40:20.481" v="507"/>
          <ac:spMkLst>
            <pc:docMk/>
            <pc:sldMk cId="1496628142" sldId="285"/>
            <ac:spMk id="7" creationId="{5C7C12BB-D9CB-6E0C-919C-C86001CE9494}"/>
          </ac:spMkLst>
        </pc:spChg>
        <pc:grpChg chg="add del">
          <ac:chgData name="Sadegh Alizadeh" userId="5cf4261f514f6843" providerId="LiveId" clId="{75A3AB03-6842-4924-91BE-A959DF86A455}" dt="2024-02-25T23:45:12.941" v="575" actId="21"/>
          <ac:grpSpMkLst>
            <pc:docMk/>
            <pc:sldMk cId="1496628142" sldId="285"/>
            <ac:grpSpMk id="2" creationId="{EA15E694-1C4A-9CD4-FF60-408ECCE07BCA}"/>
          </ac:grpSpMkLst>
        </pc:grpChg>
        <pc:grpChg chg="add mod">
          <ac:chgData name="Sadegh Alizadeh" userId="5cf4261f514f6843" providerId="LiveId" clId="{75A3AB03-6842-4924-91BE-A959DF86A455}" dt="2024-02-25T23:40:36.652" v="509" actId="1076"/>
          <ac:grpSpMkLst>
            <pc:docMk/>
            <pc:sldMk cId="1496628142" sldId="285"/>
            <ac:grpSpMk id="6" creationId="{9724CCD0-4A87-6BD0-A6F8-FBCFBF7F03DF}"/>
          </ac:grpSpMkLst>
        </pc:grpChg>
        <pc:graphicFrameChg chg="del">
          <ac:chgData name="Sadegh Alizadeh" userId="5cf4261f514f6843" providerId="LiveId" clId="{75A3AB03-6842-4924-91BE-A959DF86A455}" dt="2024-02-25T23:39:40.335" v="501" actId="478"/>
          <ac:graphicFrameMkLst>
            <pc:docMk/>
            <pc:sldMk cId="1496628142" sldId="285"/>
            <ac:graphicFrameMk id="41" creationId="{B245ABB1-EF61-1047-411F-FA06953D7F7B}"/>
          </ac:graphicFrameMkLst>
        </pc:graphicFrameChg>
        <pc:picChg chg="mod">
          <ac:chgData name="Sadegh Alizadeh" userId="5cf4261f514f6843" providerId="LiveId" clId="{75A3AB03-6842-4924-91BE-A959DF86A455}" dt="2024-02-25T23:40:20.481" v="507"/>
          <ac:picMkLst>
            <pc:docMk/>
            <pc:sldMk cId="1496628142" sldId="285"/>
            <ac:picMk id="8" creationId="{961671DD-30E7-74E2-973A-500B1D836CC4}"/>
          </ac:picMkLst>
        </pc:picChg>
      </pc:sldChg>
      <pc:sldChg chg="addSp delSp modSp new del mod">
        <pc:chgData name="Sadegh Alizadeh" userId="5cf4261f514f6843" providerId="LiveId" clId="{75A3AB03-6842-4924-91BE-A959DF86A455}" dt="2024-02-26T00:17:20.554" v="863" actId="47"/>
        <pc:sldMkLst>
          <pc:docMk/>
          <pc:sldMk cId="3613730029" sldId="285"/>
        </pc:sldMkLst>
        <pc:spChg chg="add del mod">
          <ac:chgData name="Sadegh Alizadeh" userId="5cf4261f514f6843" providerId="LiveId" clId="{75A3AB03-6842-4924-91BE-A959DF86A455}" dt="2024-02-26T00:16:21.393" v="842" actId="21"/>
          <ac:spMkLst>
            <pc:docMk/>
            <pc:sldMk cId="3613730029" sldId="285"/>
            <ac:spMk id="2" creationId="{FA6ED721-39A6-A8C4-BEB4-B5169358A41E}"/>
          </ac:spMkLst>
        </pc:spChg>
      </pc:sldChg>
      <pc:sldChg chg="delSp modSp add del mod">
        <pc:chgData name="Sadegh Alizadeh" userId="5cf4261f514f6843" providerId="LiveId" clId="{75A3AB03-6842-4924-91BE-A959DF86A455}" dt="2024-02-26T00:31:41.980" v="909" actId="47"/>
        <pc:sldMkLst>
          <pc:docMk/>
          <pc:sldMk cId="3909442364" sldId="285"/>
        </pc:sldMkLst>
        <pc:graphicFrameChg chg="del mod">
          <ac:chgData name="Sadegh Alizadeh" userId="5cf4261f514f6843" providerId="LiveId" clId="{75A3AB03-6842-4924-91BE-A959DF86A455}" dt="2024-02-26T00:30:03.710" v="886" actId="21"/>
          <ac:graphicFrameMkLst>
            <pc:docMk/>
            <pc:sldMk cId="3909442364" sldId="285"/>
            <ac:graphicFrameMk id="41" creationId="{056F7756-0FD1-1221-AE12-C63E7B0B933B}"/>
          </ac:graphicFrameMkLst>
        </pc:graphicFrameChg>
      </pc:sldChg>
      <pc:sldChg chg="addSp delSp add del mod">
        <pc:chgData name="Sadegh Alizadeh" userId="5cf4261f514f6843" providerId="LiveId" clId="{75A3AB03-6842-4924-91BE-A959DF86A455}" dt="2024-02-25T23:45:16.310" v="587" actId="47"/>
        <pc:sldMkLst>
          <pc:docMk/>
          <pc:sldMk cId="2249364620" sldId="286"/>
        </pc:sldMkLst>
        <pc:grpChg chg="add del">
          <ac:chgData name="Sadegh Alizadeh" userId="5cf4261f514f6843" providerId="LiveId" clId="{75A3AB03-6842-4924-91BE-A959DF86A455}" dt="2024-02-25T23:45:14.760" v="580" actId="21"/>
          <ac:grpSpMkLst>
            <pc:docMk/>
            <pc:sldMk cId="2249364620" sldId="286"/>
            <ac:grpSpMk id="2" creationId="{DBFE03A5-60A5-6FE1-B0A0-A1B2BDA8C9DE}"/>
          </ac:grpSpMkLst>
        </pc:grpChg>
      </pc:sldChg>
      <pc:sldChg chg="add del">
        <pc:chgData name="Sadegh Alizadeh" userId="5cf4261f514f6843" providerId="LiveId" clId="{75A3AB03-6842-4924-91BE-A959DF86A455}" dt="2024-02-25T23:45:16.753" v="589" actId="47"/>
        <pc:sldMkLst>
          <pc:docMk/>
          <pc:sldMk cId="2491785578" sldId="287"/>
        </pc:sldMkLst>
      </pc:sldChg>
      <pc:sldChg chg="add del">
        <pc:chgData name="Sadegh Alizadeh" userId="5cf4261f514f6843" providerId="LiveId" clId="{75A3AB03-6842-4924-91BE-A959DF86A455}" dt="2024-02-25T23:47:25.662" v="596" actId="47"/>
        <pc:sldMkLst>
          <pc:docMk/>
          <pc:sldMk cId="2076435566" sldId="2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E3AAD-A388-4FD1-A1C5-A0DA57216FD7}" type="doc">
      <dgm:prSet loTypeId="urn:microsoft.com/office/officeart/2005/8/layout/process4" loCatId="process" qsTypeId="urn:microsoft.com/office/officeart/2005/8/quickstyle/3d2" qsCatId="3D" csTypeId="urn:microsoft.com/office/officeart/2005/8/colors/colorful2" csCatId="colorful" phldr="1"/>
      <dgm:spPr/>
      <dgm:t>
        <a:bodyPr/>
        <a:lstStyle/>
        <a:p>
          <a:endParaRPr lang="en-US"/>
        </a:p>
      </dgm:t>
    </dgm:pt>
    <dgm:pt modelId="{6A4EF014-D22A-484F-978B-B97D1E772DC8}">
      <dgm:prSet custT="1"/>
      <dgm:spPr/>
      <dgm:t>
        <a:bodyPr/>
        <a:lstStyle/>
        <a:p>
          <a:r>
            <a:rPr lang="en-US" sz="2400" dirty="0"/>
            <a:t>The names of these two angels are </a:t>
          </a:r>
          <a:r>
            <a:rPr lang="en-US" sz="2400" dirty="0" err="1"/>
            <a:t>Munkir</a:t>
          </a:r>
          <a:r>
            <a:rPr lang="en-US" sz="2400" dirty="0"/>
            <a:t> and </a:t>
          </a:r>
          <a:r>
            <a:rPr lang="en-US" sz="2400" dirty="0" err="1"/>
            <a:t>Nakeer</a:t>
          </a:r>
          <a:r>
            <a:rPr lang="en-US" sz="2400" dirty="0"/>
            <a:t>. According to the reports from Imams, in the </a:t>
          </a:r>
          <a:r>
            <a:rPr lang="en-US" sz="2400" dirty="0" err="1"/>
            <a:t>Barzakh</a:t>
          </a:r>
          <a:r>
            <a:rPr lang="en-US" sz="2400" dirty="0"/>
            <a:t> man is interrogated about his faith and belief, and deeds.</a:t>
          </a:r>
        </a:p>
      </dgm:t>
    </dgm:pt>
    <dgm:pt modelId="{A92B4099-980C-4502-8D7F-7E8954D81871}" type="parTrans" cxnId="{399FF6DB-686D-4979-B116-83A9ADA94A73}">
      <dgm:prSet/>
      <dgm:spPr/>
      <dgm:t>
        <a:bodyPr/>
        <a:lstStyle/>
        <a:p>
          <a:endParaRPr lang="en-US"/>
        </a:p>
      </dgm:t>
    </dgm:pt>
    <dgm:pt modelId="{A688BBC1-715A-43CF-A7FC-A4517E08875A}" type="sibTrans" cxnId="{399FF6DB-686D-4979-B116-83A9ADA94A73}">
      <dgm:prSet/>
      <dgm:spPr/>
      <dgm:t>
        <a:bodyPr/>
        <a:lstStyle/>
        <a:p>
          <a:endParaRPr lang="en-US"/>
        </a:p>
      </dgm:t>
    </dgm:pt>
    <dgm:pt modelId="{1C4756A1-4E74-4208-89A0-6609A1EF1C2B}" type="pres">
      <dgm:prSet presAssocID="{70EE3AAD-A388-4FD1-A1C5-A0DA57216FD7}" presName="Name0" presStyleCnt="0">
        <dgm:presLayoutVars>
          <dgm:dir/>
          <dgm:animLvl val="lvl"/>
          <dgm:resizeHandles val="exact"/>
        </dgm:presLayoutVars>
      </dgm:prSet>
      <dgm:spPr/>
    </dgm:pt>
    <dgm:pt modelId="{045DA61D-1764-47FC-9B23-4424E8893D74}" type="pres">
      <dgm:prSet presAssocID="{6A4EF014-D22A-484F-978B-B97D1E772DC8}" presName="boxAndChildren" presStyleCnt="0"/>
      <dgm:spPr/>
    </dgm:pt>
    <dgm:pt modelId="{DA5A1DE1-B34F-45AD-8FD1-D812F3BFF008}" type="pres">
      <dgm:prSet presAssocID="{6A4EF014-D22A-484F-978B-B97D1E772DC8}" presName="parentTextBox" presStyleLbl="node1" presStyleIdx="0" presStyleCnt="1"/>
      <dgm:spPr/>
    </dgm:pt>
  </dgm:ptLst>
  <dgm:cxnLst>
    <dgm:cxn modelId="{9DACAA3B-16D3-4BE3-BB14-A213BA361B19}" type="presOf" srcId="{70EE3AAD-A388-4FD1-A1C5-A0DA57216FD7}" destId="{1C4756A1-4E74-4208-89A0-6609A1EF1C2B}" srcOrd="0" destOrd="0" presId="urn:microsoft.com/office/officeart/2005/8/layout/process4"/>
    <dgm:cxn modelId="{399FF6DB-686D-4979-B116-83A9ADA94A73}" srcId="{70EE3AAD-A388-4FD1-A1C5-A0DA57216FD7}" destId="{6A4EF014-D22A-484F-978B-B97D1E772DC8}" srcOrd="0" destOrd="0" parTransId="{A92B4099-980C-4502-8D7F-7E8954D81871}" sibTransId="{A688BBC1-715A-43CF-A7FC-A4517E08875A}"/>
    <dgm:cxn modelId="{A80541DC-525F-46FF-AD4A-A06487F4C23D}" type="presOf" srcId="{6A4EF014-D22A-484F-978B-B97D1E772DC8}" destId="{DA5A1DE1-B34F-45AD-8FD1-D812F3BFF008}" srcOrd="0" destOrd="0" presId="urn:microsoft.com/office/officeart/2005/8/layout/process4"/>
    <dgm:cxn modelId="{4F74AC35-644D-49E4-BF28-E1AD5315CD08}" type="presParOf" srcId="{1C4756A1-4E74-4208-89A0-6609A1EF1C2B}" destId="{045DA61D-1764-47FC-9B23-4424E8893D74}" srcOrd="0" destOrd="0" presId="urn:microsoft.com/office/officeart/2005/8/layout/process4"/>
    <dgm:cxn modelId="{7E6B3557-A5E2-4A28-9658-7A7DA14273E5}" type="presParOf" srcId="{045DA61D-1764-47FC-9B23-4424E8893D74}" destId="{DA5A1DE1-B34F-45AD-8FD1-D812F3BFF00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A1DE1-B34F-45AD-8FD1-D812F3BFF008}">
      <dsp:nvSpPr>
        <dsp:cNvPr id="0" name=""/>
        <dsp:cNvSpPr/>
      </dsp:nvSpPr>
      <dsp:spPr>
        <a:xfrm>
          <a:off x="0" y="1065"/>
          <a:ext cx="4874916" cy="217968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The names of these two angels are </a:t>
          </a:r>
          <a:r>
            <a:rPr lang="en-US" sz="2400" kern="1200" dirty="0" err="1"/>
            <a:t>Munkir</a:t>
          </a:r>
          <a:r>
            <a:rPr lang="en-US" sz="2400" kern="1200" dirty="0"/>
            <a:t> and </a:t>
          </a:r>
          <a:r>
            <a:rPr lang="en-US" sz="2400" kern="1200" dirty="0" err="1"/>
            <a:t>Nakeer</a:t>
          </a:r>
          <a:r>
            <a:rPr lang="en-US" sz="2400" kern="1200" dirty="0"/>
            <a:t>. According to the reports from Imams, in the </a:t>
          </a:r>
          <a:r>
            <a:rPr lang="en-US" sz="2400" kern="1200" dirty="0" err="1"/>
            <a:t>Barzakh</a:t>
          </a:r>
          <a:r>
            <a:rPr lang="en-US" sz="2400" kern="1200" dirty="0"/>
            <a:t> man is interrogated about his faith and belief, and deeds.</a:t>
          </a:r>
        </a:p>
      </dsp:txBody>
      <dsp:txXfrm>
        <a:off x="0" y="1065"/>
        <a:ext cx="4874916" cy="21796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2/26/2024</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7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2/26/2024</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33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2/26/2024</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22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2/26/2024</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06281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2/26/2024</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70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2/26/2024</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91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2/26/2024</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4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2/26/2024</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14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2/26/2024</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54063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2/26/2024</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85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2/26/2024</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80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2/26/2024</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3924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askpolytech-my.sharepoint.com/personal/alizadeh6334_saskpolytech_ca/Documents/Document%20(2).docx?web=1"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F43C1A3-C2F3-1855-AF5E-1D9A0B293FC3}"/>
            </a:ext>
          </a:extLst>
        </p:cNvPr>
        <p:cNvGrpSpPr/>
        <p:nvPr/>
      </p:nvGrpSpPr>
      <p:grpSpPr>
        <a:xfrm>
          <a:off x="0" y="0"/>
          <a:ext cx="0" cy="0"/>
          <a:chOff x="0" y="0"/>
          <a:chExt cx="0" cy="0"/>
        </a:xfrm>
      </p:grpSpPr>
      <p:cxnSp>
        <p:nvCxnSpPr>
          <p:cNvPr id="5129" name="Straight Connector 5128">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1" name="Straight Connector 5130">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3" name="Straight Connector 5132">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35" name="Rectangle 5134">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37" name="Straight Connector 5136">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9" name="Straight Connector 5138">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4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1" name="Straight Connector 5140">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1E6A829-D4CA-0151-B07E-52D2500F0304}"/>
              </a:ext>
            </a:extLst>
          </p:cNvPr>
          <p:cNvSpPr txBox="1">
            <a:spLocks/>
          </p:cNvSpPr>
          <p:nvPr/>
        </p:nvSpPr>
        <p:spPr>
          <a:xfrm>
            <a:off x="358655" y="732594"/>
            <a:ext cx="6089278" cy="1753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a:lstStyle>
          <a:p>
            <a:r>
              <a:rPr lang="en-US" sz="4800" dirty="0"/>
              <a:t>HASC Workshop #2:</a:t>
            </a:r>
            <a:br>
              <a:rPr lang="en-US" b="1" dirty="0"/>
            </a:br>
            <a:r>
              <a:rPr lang="en-US" sz="3600" b="1" i="1" dirty="0"/>
              <a:t>Life After Death</a:t>
            </a:r>
          </a:p>
        </p:txBody>
      </p:sp>
      <p:pic>
        <p:nvPicPr>
          <p:cNvPr id="9" name="Picture 8" descr="A logo with a gold dome and two yellow domes&#10;&#10;Description automatically generated">
            <a:extLst>
              <a:ext uri="{FF2B5EF4-FFF2-40B4-BE49-F238E27FC236}">
                <a16:creationId xmlns:a16="http://schemas.microsoft.com/office/drawing/2014/main" id="{367A1755-79B7-871E-E075-AA0A4C245FDF}"/>
              </a:ext>
            </a:extLst>
          </p:cNvPr>
          <p:cNvPicPr>
            <a:picLocks noChangeAspect="1"/>
          </p:cNvPicPr>
          <p:nvPr/>
        </p:nvPicPr>
        <p:blipFill rotWithShape="1">
          <a:blip r:embed="rId2">
            <a:extLst>
              <a:ext uri="{28A0092B-C50C-407E-A947-70E740481C1C}">
                <a14:useLocalDpi xmlns:a14="http://schemas.microsoft.com/office/drawing/2010/main" val="0"/>
              </a:ext>
            </a:extLst>
          </a:blip>
          <a:srcRect l="12924" t="7692" r="15466" b="12288"/>
          <a:stretch/>
        </p:blipFill>
        <p:spPr>
          <a:xfrm>
            <a:off x="6731217" y="671464"/>
            <a:ext cx="4935386" cy="5515072"/>
          </a:xfrm>
          <a:prstGeom prst="rect">
            <a:avLst/>
          </a:prstGeom>
        </p:spPr>
      </p:pic>
      <p:sp>
        <p:nvSpPr>
          <p:cNvPr id="6" name="Subtitle 2">
            <a:extLst>
              <a:ext uri="{FF2B5EF4-FFF2-40B4-BE49-F238E27FC236}">
                <a16:creationId xmlns:a16="http://schemas.microsoft.com/office/drawing/2014/main" id="{28273981-A2A7-9E5A-C55C-121C240C9A42}"/>
              </a:ext>
            </a:extLst>
          </p:cNvPr>
          <p:cNvSpPr txBox="1">
            <a:spLocks/>
          </p:cNvSpPr>
          <p:nvPr/>
        </p:nvSpPr>
        <p:spPr>
          <a:xfrm>
            <a:off x="525397" y="4677752"/>
            <a:ext cx="3636481" cy="145740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By:</a:t>
            </a:r>
          </a:p>
          <a:p>
            <a:pPr marL="0" indent="0">
              <a:buNone/>
            </a:pPr>
            <a:r>
              <a:rPr lang="en-US" b="1" dirty="0" err="1"/>
              <a:t>Mualana</a:t>
            </a:r>
            <a:r>
              <a:rPr lang="en-US" b="1" dirty="0"/>
              <a:t> </a:t>
            </a:r>
          </a:p>
          <a:p>
            <a:pPr marL="0" indent="0">
              <a:buNone/>
            </a:pPr>
            <a:r>
              <a:rPr lang="en-US" b="1" dirty="0"/>
              <a:t>Syed Aqeel Shah</a:t>
            </a:r>
          </a:p>
        </p:txBody>
      </p:sp>
      <p:sp>
        <p:nvSpPr>
          <p:cNvPr id="7" name="Flowchart: Connector 6">
            <a:extLst>
              <a:ext uri="{FF2B5EF4-FFF2-40B4-BE49-F238E27FC236}">
                <a16:creationId xmlns:a16="http://schemas.microsoft.com/office/drawing/2014/main" id="{84479A4E-3F4D-53B8-0BE2-F3F635C1F813}"/>
              </a:ext>
            </a:extLst>
          </p:cNvPr>
          <p:cNvSpPr/>
          <p:nvPr/>
        </p:nvSpPr>
        <p:spPr>
          <a:xfrm>
            <a:off x="3993824" y="4241051"/>
            <a:ext cx="2102175" cy="1884355"/>
          </a:xfrm>
          <a:prstGeom prst="flowChartConnector">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3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657032-A049-F85D-B23B-E8D2191DFEC8}"/>
              </a:ext>
            </a:extLst>
          </p:cNvPr>
          <p:cNvGrpSpPr/>
          <p:nvPr/>
        </p:nvGrpSpPr>
        <p:grpSpPr>
          <a:xfrm>
            <a:off x="214995" y="126775"/>
            <a:ext cx="11759754" cy="573300"/>
            <a:chOff x="0" y="1966206"/>
            <a:chExt cx="8143321" cy="573300"/>
          </a:xfrm>
          <a:scene3d>
            <a:camera prst="orthographicFront"/>
            <a:lightRig rig="threePt" dir="t">
              <a:rot lat="0" lon="0" rev="7500000"/>
            </a:lightRig>
          </a:scene3d>
        </p:grpSpPr>
        <p:sp>
          <p:nvSpPr>
            <p:cNvPr id="3" name="Rectangle: Rounded Corners 2">
              <a:extLst>
                <a:ext uri="{FF2B5EF4-FFF2-40B4-BE49-F238E27FC236}">
                  <a16:creationId xmlns:a16="http://schemas.microsoft.com/office/drawing/2014/main" id="{9FAA5994-E94B-7DAF-5F24-892125602642}"/>
                </a:ext>
              </a:extLst>
            </p:cNvPr>
            <p:cNvSpPr/>
            <p:nvPr/>
          </p:nvSpPr>
          <p:spPr>
            <a:xfrm>
              <a:off x="0" y="1966206"/>
              <a:ext cx="8143321" cy="57330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CA"/>
            </a:p>
          </p:txBody>
        </p:sp>
        <p:sp>
          <p:nvSpPr>
            <p:cNvPr id="4" name="Rectangle: Rounded Corners 4">
              <a:extLst>
                <a:ext uri="{FF2B5EF4-FFF2-40B4-BE49-F238E27FC236}">
                  <a16:creationId xmlns:a16="http://schemas.microsoft.com/office/drawing/2014/main" id="{5829DBDB-C048-7AB4-0C9B-7453719734B6}"/>
                </a:ext>
              </a:extLst>
            </p:cNvPr>
            <p:cNvSpPr txBox="1"/>
            <p:nvPr/>
          </p:nvSpPr>
          <p:spPr>
            <a:xfrm>
              <a:off x="27986" y="1994192"/>
              <a:ext cx="8087349" cy="517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3200" b="1" kern="1200" dirty="0"/>
                <a:t>Constriction in the Grave</a:t>
              </a:r>
              <a:endParaRPr lang="en-US" sz="3200" b="1" kern="1200" dirty="0"/>
            </a:p>
          </p:txBody>
        </p:sp>
      </p:grpSp>
      <p:sp>
        <p:nvSpPr>
          <p:cNvPr id="6" name="TextBox 5">
            <a:hlinkClick r:id="rId2"/>
            <a:extLst>
              <a:ext uri="{FF2B5EF4-FFF2-40B4-BE49-F238E27FC236}">
                <a16:creationId xmlns:a16="http://schemas.microsoft.com/office/drawing/2014/main" id="{0AF69C50-049D-2352-2345-3F377097BCED}"/>
              </a:ext>
            </a:extLst>
          </p:cNvPr>
          <p:cNvSpPr txBox="1"/>
          <p:nvPr/>
        </p:nvSpPr>
        <p:spPr>
          <a:xfrm>
            <a:off x="634788" y="1476659"/>
            <a:ext cx="5235545" cy="4154984"/>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marL="285750" indent="-285750">
              <a:buFont typeface="Arial" panose="020B0604020202020204" pitchFamily="34" charset="0"/>
              <a:buChar char="•"/>
            </a:pPr>
            <a:r>
              <a:rPr lang="en-US" sz="2400" b="1" dirty="0"/>
              <a:t>This is also a difficult time. </a:t>
            </a:r>
          </a:p>
          <a:p>
            <a:endParaRPr lang="en-US" sz="2400" b="1" dirty="0"/>
          </a:p>
          <a:p>
            <a:pPr marL="285750" indent="-285750">
              <a:buFont typeface="Arial" panose="020B0604020202020204" pitchFamily="34" charset="0"/>
              <a:buChar char="•"/>
            </a:pPr>
            <a:r>
              <a:rPr lang="en-US" sz="2400" b="1" dirty="0"/>
              <a:t>The grave calls out everyday. “I am the rest-house of the travelers. I am a house of horror and also of Respect.” </a:t>
            </a:r>
          </a:p>
          <a:p>
            <a:endParaRPr lang="en-US" sz="2400" b="1" dirty="0"/>
          </a:p>
          <a:p>
            <a:pPr marL="285750" indent="-285750">
              <a:buFont typeface="Arial" panose="020B0604020202020204" pitchFamily="34" charset="0"/>
              <a:buChar char="•"/>
            </a:pPr>
            <a:r>
              <a:rPr lang="en-US" sz="2400" b="1" dirty="0"/>
              <a:t>For some, the grave will be a garden from amongst the gardens of Heaven and for others a pit from the pits of Hell.</a:t>
            </a:r>
            <a:endParaRPr lang="en-CA" sz="2400" b="1" dirty="0"/>
          </a:p>
        </p:txBody>
      </p:sp>
      <p:pic>
        <p:nvPicPr>
          <p:cNvPr id="2050" name="Picture 2">
            <a:extLst>
              <a:ext uri="{FF2B5EF4-FFF2-40B4-BE49-F238E27FC236}">
                <a16:creationId xmlns:a16="http://schemas.microsoft.com/office/drawing/2014/main" id="{4D6FFA32-0267-6964-3BF9-C66C2FB54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156" y="848778"/>
            <a:ext cx="4603259" cy="24550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6088D21-2EB8-7C5D-45E9-A8606285CCF7}"/>
              </a:ext>
            </a:extLst>
          </p:cNvPr>
          <p:cNvPicPr>
            <a:picLocks noChangeAspect="1"/>
          </p:cNvPicPr>
          <p:nvPr/>
        </p:nvPicPr>
        <p:blipFill>
          <a:blip r:embed="rId4"/>
          <a:stretch>
            <a:fillRect/>
          </a:stretch>
        </p:blipFill>
        <p:spPr>
          <a:xfrm>
            <a:off x="6936156" y="3554151"/>
            <a:ext cx="4621056" cy="3128918"/>
          </a:xfrm>
          <a:prstGeom prst="rect">
            <a:avLst/>
          </a:prstGeom>
        </p:spPr>
      </p:pic>
    </p:spTree>
    <p:extLst>
      <p:ext uri="{BB962C8B-B14F-4D97-AF65-F5344CB8AC3E}">
        <p14:creationId xmlns:p14="http://schemas.microsoft.com/office/powerpoint/2010/main" val="153109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9437DC6-9B81-C74A-DE45-F6D58F3F71AE}"/>
              </a:ext>
            </a:extLst>
          </p:cNvPr>
          <p:cNvGrpSpPr/>
          <p:nvPr/>
        </p:nvGrpSpPr>
        <p:grpSpPr>
          <a:xfrm>
            <a:off x="185811" y="78137"/>
            <a:ext cx="11827849" cy="573300"/>
            <a:chOff x="0" y="2620146"/>
            <a:chExt cx="8143321" cy="573300"/>
          </a:xfrm>
          <a:scene3d>
            <a:camera prst="orthographicFront"/>
            <a:lightRig rig="threePt" dir="t">
              <a:rot lat="0" lon="0" rev="7500000"/>
            </a:lightRig>
          </a:scene3d>
        </p:grpSpPr>
        <p:sp>
          <p:nvSpPr>
            <p:cNvPr id="5" name="Rectangle: Rounded Corners 4">
              <a:extLst>
                <a:ext uri="{FF2B5EF4-FFF2-40B4-BE49-F238E27FC236}">
                  <a16:creationId xmlns:a16="http://schemas.microsoft.com/office/drawing/2014/main" id="{CEAB94F7-205A-54EB-ACFB-436F0E46C19C}"/>
                </a:ext>
              </a:extLst>
            </p:cNvPr>
            <p:cNvSpPr/>
            <p:nvPr/>
          </p:nvSpPr>
          <p:spPr>
            <a:xfrm>
              <a:off x="0" y="2620146"/>
              <a:ext cx="8143321" cy="573300"/>
            </a:xfrm>
            <a:prstGeom prst="roundRect">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en-CA"/>
            </a:p>
          </p:txBody>
        </p:sp>
        <p:sp>
          <p:nvSpPr>
            <p:cNvPr id="6" name="Rectangle: Rounded Corners 4">
              <a:extLst>
                <a:ext uri="{FF2B5EF4-FFF2-40B4-BE49-F238E27FC236}">
                  <a16:creationId xmlns:a16="http://schemas.microsoft.com/office/drawing/2014/main" id="{7CE7030D-287C-F746-F8C9-86E03AD35DE9}"/>
                </a:ext>
              </a:extLst>
            </p:cNvPr>
            <p:cNvSpPr txBox="1"/>
            <p:nvPr/>
          </p:nvSpPr>
          <p:spPr>
            <a:xfrm>
              <a:off x="27986" y="2648132"/>
              <a:ext cx="8087349" cy="517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3200" b="1" kern="1200" dirty="0"/>
                <a:t>The Questioning by </a:t>
              </a:r>
              <a:r>
                <a:rPr lang="en-US" sz="3200" b="1" kern="1200" dirty="0" err="1"/>
                <a:t>Munkar</a:t>
              </a:r>
              <a:r>
                <a:rPr lang="en-US" sz="3200" b="1" kern="1200" dirty="0"/>
                <a:t> and </a:t>
              </a:r>
              <a:r>
                <a:rPr lang="en-US" sz="3200" b="1" kern="1200" dirty="0" err="1"/>
                <a:t>Nakeer</a:t>
              </a:r>
              <a:endParaRPr lang="en-US" sz="3200" b="1" kern="1200" dirty="0"/>
            </a:p>
          </p:txBody>
        </p:sp>
      </p:grpSp>
      <p:sp>
        <p:nvSpPr>
          <p:cNvPr id="7" name="Block Arc 6">
            <a:extLst>
              <a:ext uri="{FF2B5EF4-FFF2-40B4-BE49-F238E27FC236}">
                <a16:creationId xmlns:a16="http://schemas.microsoft.com/office/drawing/2014/main" id="{F756D91F-A2A5-C6C0-4456-3DAFAFD1EE14}"/>
              </a:ext>
            </a:extLst>
          </p:cNvPr>
          <p:cNvSpPr/>
          <p:nvPr/>
        </p:nvSpPr>
        <p:spPr>
          <a:xfrm>
            <a:off x="-277812" y="548466"/>
            <a:ext cx="6411254" cy="6411254"/>
          </a:xfrm>
          <a:prstGeom prst="blockArc">
            <a:avLst>
              <a:gd name="adj1" fmla="val 18900000"/>
              <a:gd name="adj2" fmla="val 2700000"/>
              <a:gd name="adj3" fmla="val 337"/>
            </a:avLst>
          </a:prstGeom>
        </p:spPr>
        <p:style>
          <a:lnRef idx="2">
            <a:schemeClr val="accent3">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en-CA"/>
          </a:p>
        </p:txBody>
      </p:sp>
      <p:grpSp>
        <p:nvGrpSpPr>
          <p:cNvPr id="25" name="Group 24">
            <a:extLst>
              <a:ext uri="{FF2B5EF4-FFF2-40B4-BE49-F238E27FC236}">
                <a16:creationId xmlns:a16="http://schemas.microsoft.com/office/drawing/2014/main" id="{C3A8FA18-1953-7E51-FB4B-D7C42C69E5A2}"/>
              </a:ext>
            </a:extLst>
          </p:cNvPr>
          <p:cNvGrpSpPr/>
          <p:nvPr/>
        </p:nvGrpSpPr>
        <p:grpSpPr>
          <a:xfrm>
            <a:off x="5183393" y="1596082"/>
            <a:ext cx="6450097" cy="744338"/>
            <a:chOff x="5183393" y="1596082"/>
            <a:chExt cx="6450097" cy="744338"/>
          </a:xfrm>
        </p:grpSpPr>
        <p:sp>
          <p:nvSpPr>
            <p:cNvPr id="8" name="Freeform: Shape 7">
              <a:extLst>
                <a:ext uri="{FF2B5EF4-FFF2-40B4-BE49-F238E27FC236}">
                  <a16:creationId xmlns:a16="http://schemas.microsoft.com/office/drawing/2014/main" id="{A0CE31F0-2B73-E858-6F2F-DCCD9BEEBF46}"/>
                </a:ext>
              </a:extLst>
            </p:cNvPr>
            <p:cNvSpPr/>
            <p:nvPr/>
          </p:nvSpPr>
          <p:spPr>
            <a:xfrm>
              <a:off x="5555563" y="1670515"/>
              <a:ext cx="6077927" cy="595470"/>
            </a:xfrm>
            <a:custGeom>
              <a:avLst/>
              <a:gdLst>
                <a:gd name="connsiteX0" fmla="*/ 0 w 6077927"/>
                <a:gd name="connsiteY0" fmla="*/ 0 h 595470"/>
                <a:gd name="connsiteX1" fmla="*/ 6077927 w 6077927"/>
                <a:gd name="connsiteY1" fmla="*/ 0 h 595470"/>
                <a:gd name="connsiteX2" fmla="*/ 6077927 w 6077927"/>
                <a:gd name="connsiteY2" fmla="*/ 595470 h 595470"/>
                <a:gd name="connsiteX3" fmla="*/ 0 w 6077927"/>
                <a:gd name="connsiteY3" fmla="*/ 595470 h 595470"/>
                <a:gd name="connsiteX4" fmla="*/ 0 w 6077927"/>
                <a:gd name="connsiteY4" fmla="*/ 0 h 59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7927" h="595470">
                  <a:moveTo>
                    <a:pt x="0" y="0"/>
                  </a:moveTo>
                  <a:lnTo>
                    <a:pt x="6077927" y="0"/>
                  </a:lnTo>
                  <a:lnTo>
                    <a:pt x="6077927" y="595470"/>
                  </a:lnTo>
                  <a:lnTo>
                    <a:pt x="0" y="59547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72655"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Who is your Creator?</a:t>
              </a:r>
            </a:p>
          </p:txBody>
        </p:sp>
        <p:sp>
          <p:nvSpPr>
            <p:cNvPr id="9" name="Oval 8">
              <a:extLst>
                <a:ext uri="{FF2B5EF4-FFF2-40B4-BE49-F238E27FC236}">
                  <a16:creationId xmlns:a16="http://schemas.microsoft.com/office/drawing/2014/main" id="{94A081D4-684E-9EEE-891F-0DD934F75553}"/>
                </a:ext>
              </a:extLst>
            </p:cNvPr>
            <p:cNvSpPr/>
            <p:nvPr/>
          </p:nvSpPr>
          <p:spPr>
            <a:xfrm>
              <a:off x="5183393" y="1596082"/>
              <a:ext cx="744338" cy="744338"/>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8" name="TextBox 17">
              <a:extLst>
                <a:ext uri="{FF2B5EF4-FFF2-40B4-BE49-F238E27FC236}">
                  <a16:creationId xmlns:a16="http://schemas.microsoft.com/office/drawing/2014/main" id="{71C1EFCE-E5C7-242B-8A07-F84C3626B48B}"/>
                </a:ext>
              </a:extLst>
            </p:cNvPr>
            <p:cNvSpPr txBox="1"/>
            <p:nvPr/>
          </p:nvSpPr>
          <p:spPr>
            <a:xfrm>
              <a:off x="5411535" y="1773945"/>
              <a:ext cx="418287" cy="369332"/>
            </a:xfrm>
            <a:prstGeom prst="rect">
              <a:avLst/>
            </a:prstGeom>
            <a:noFill/>
          </p:spPr>
          <p:txBody>
            <a:bodyPr wrap="square" rtlCol="0">
              <a:spAutoFit/>
            </a:bodyPr>
            <a:lstStyle/>
            <a:p>
              <a:r>
                <a:rPr lang="en-US" b="1" dirty="0"/>
                <a:t>1</a:t>
              </a:r>
              <a:endParaRPr lang="en-CA" b="1" dirty="0"/>
            </a:p>
          </p:txBody>
        </p:sp>
      </p:grpSp>
      <p:grpSp>
        <p:nvGrpSpPr>
          <p:cNvPr id="26" name="Group 25">
            <a:extLst>
              <a:ext uri="{FF2B5EF4-FFF2-40B4-BE49-F238E27FC236}">
                <a16:creationId xmlns:a16="http://schemas.microsoft.com/office/drawing/2014/main" id="{AF4E3402-B175-6655-274B-3D569CB0BBC7}"/>
              </a:ext>
            </a:extLst>
          </p:cNvPr>
          <p:cNvGrpSpPr/>
          <p:nvPr/>
        </p:nvGrpSpPr>
        <p:grpSpPr>
          <a:xfrm>
            <a:off x="5610090" y="2489002"/>
            <a:ext cx="6023400" cy="744338"/>
            <a:chOff x="5610090" y="2489002"/>
            <a:chExt cx="6023400" cy="744338"/>
          </a:xfrm>
        </p:grpSpPr>
        <p:sp>
          <p:nvSpPr>
            <p:cNvPr id="10" name="Freeform: Shape 9">
              <a:extLst>
                <a:ext uri="{FF2B5EF4-FFF2-40B4-BE49-F238E27FC236}">
                  <a16:creationId xmlns:a16="http://schemas.microsoft.com/office/drawing/2014/main" id="{FBF201B9-002B-CDAA-E87A-5229DAC91220}"/>
                </a:ext>
              </a:extLst>
            </p:cNvPr>
            <p:cNvSpPr/>
            <p:nvPr/>
          </p:nvSpPr>
          <p:spPr>
            <a:xfrm>
              <a:off x="5982260" y="2563436"/>
              <a:ext cx="5651230" cy="595470"/>
            </a:xfrm>
            <a:custGeom>
              <a:avLst/>
              <a:gdLst>
                <a:gd name="connsiteX0" fmla="*/ 0 w 5651230"/>
                <a:gd name="connsiteY0" fmla="*/ 0 h 595470"/>
                <a:gd name="connsiteX1" fmla="*/ 5651230 w 5651230"/>
                <a:gd name="connsiteY1" fmla="*/ 0 h 595470"/>
                <a:gd name="connsiteX2" fmla="*/ 5651230 w 5651230"/>
                <a:gd name="connsiteY2" fmla="*/ 595470 h 595470"/>
                <a:gd name="connsiteX3" fmla="*/ 0 w 5651230"/>
                <a:gd name="connsiteY3" fmla="*/ 595470 h 595470"/>
                <a:gd name="connsiteX4" fmla="*/ 0 w 5651230"/>
                <a:gd name="connsiteY4" fmla="*/ 0 h 59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230" h="595470">
                  <a:moveTo>
                    <a:pt x="0" y="0"/>
                  </a:moveTo>
                  <a:lnTo>
                    <a:pt x="5651230" y="0"/>
                  </a:lnTo>
                  <a:lnTo>
                    <a:pt x="5651230" y="595470"/>
                  </a:lnTo>
                  <a:lnTo>
                    <a:pt x="0" y="595470"/>
                  </a:lnTo>
                  <a:lnTo>
                    <a:pt x="0" y="0"/>
                  </a:lnTo>
                  <a:close/>
                </a:path>
              </a:pathLst>
            </a:custGeom>
          </p:spPr>
          <p:style>
            <a:lnRef idx="2">
              <a:schemeClr val="lt1">
                <a:hueOff val="0"/>
                <a:satOff val="0"/>
                <a:lumOff val="0"/>
                <a:alphaOff val="0"/>
              </a:schemeClr>
            </a:lnRef>
            <a:fillRef idx="1">
              <a:schemeClr val="accent2">
                <a:hueOff val="-194587"/>
                <a:satOff val="-5379"/>
                <a:lumOff val="98"/>
                <a:alphaOff val="0"/>
              </a:schemeClr>
            </a:fillRef>
            <a:effectRef idx="0">
              <a:schemeClr val="accent2">
                <a:hueOff val="-194587"/>
                <a:satOff val="-5379"/>
                <a:lumOff val="98"/>
                <a:alphaOff val="0"/>
              </a:schemeClr>
            </a:effectRef>
            <a:fontRef idx="minor">
              <a:schemeClr val="lt1"/>
            </a:fontRef>
          </p:style>
          <p:txBody>
            <a:bodyPr spcFirstLastPara="0" vert="horz" wrap="square" lIns="472655"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Who is your Prophet?</a:t>
              </a:r>
            </a:p>
          </p:txBody>
        </p:sp>
        <p:sp>
          <p:nvSpPr>
            <p:cNvPr id="11" name="Oval 10">
              <a:extLst>
                <a:ext uri="{FF2B5EF4-FFF2-40B4-BE49-F238E27FC236}">
                  <a16:creationId xmlns:a16="http://schemas.microsoft.com/office/drawing/2014/main" id="{BD89F657-4A42-9957-00AF-6BD59BA0B8B7}"/>
                </a:ext>
              </a:extLst>
            </p:cNvPr>
            <p:cNvSpPr/>
            <p:nvPr/>
          </p:nvSpPr>
          <p:spPr>
            <a:xfrm>
              <a:off x="5610090" y="2489002"/>
              <a:ext cx="744338" cy="744338"/>
            </a:xfrm>
            <a:prstGeom prst="ellipse">
              <a:avLst/>
            </a:prstGeom>
          </p:spPr>
          <p:style>
            <a:lnRef idx="2">
              <a:schemeClr val="accent2">
                <a:hueOff val="-194587"/>
                <a:satOff val="-5379"/>
                <a:lumOff val="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9" name="TextBox 18">
              <a:extLst>
                <a:ext uri="{FF2B5EF4-FFF2-40B4-BE49-F238E27FC236}">
                  <a16:creationId xmlns:a16="http://schemas.microsoft.com/office/drawing/2014/main" id="{A3FAE287-C156-E737-6532-28145508CD0A}"/>
                </a:ext>
              </a:extLst>
            </p:cNvPr>
            <p:cNvSpPr txBox="1"/>
            <p:nvPr/>
          </p:nvSpPr>
          <p:spPr>
            <a:xfrm>
              <a:off x="5829822" y="2684807"/>
              <a:ext cx="418287" cy="369332"/>
            </a:xfrm>
            <a:prstGeom prst="rect">
              <a:avLst/>
            </a:prstGeom>
            <a:noFill/>
          </p:spPr>
          <p:txBody>
            <a:bodyPr wrap="square" rtlCol="0">
              <a:spAutoFit/>
            </a:bodyPr>
            <a:lstStyle/>
            <a:p>
              <a:r>
                <a:rPr lang="en-US" b="1" dirty="0"/>
                <a:t>2</a:t>
              </a:r>
              <a:endParaRPr lang="en-CA" b="1" dirty="0"/>
            </a:p>
          </p:txBody>
        </p:sp>
      </p:grpSp>
      <p:grpSp>
        <p:nvGrpSpPr>
          <p:cNvPr id="27" name="Group 26">
            <a:extLst>
              <a:ext uri="{FF2B5EF4-FFF2-40B4-BE49-F238E27FC236}">
                <a16:creationId xmlns:a16="http://schemas.microsoft.com/office/drawing/2014/main" id="{897BC940-6DB9-E348-389F-E558BAFE3587}"/>
              </a:ext>
            </a:extLst>
          </p:cNvPr>
          <p:cNvGrpSpPr/>
          <p:nvPr/>
        </p:nvGrpSpPr>
        <p:grpSpPr>
          <a:xfrm>
            <a:off x="5741052" y="3381923"/>
            <a:ext cx="5892437" cy="744338"/>
            <a:chOff x="5741052" y="3381923"/>
            <a:chExt cx="5892437" cy="744338"/>
          </a:xfrm>
        </p:grpSpPr>
        <p:sp>
          <p:nvSpPr>
            <p:cNvPr id="12" name="Freeform: Shape 11">
              <a:extLst>
                <a:ext uri="{FF2B5EF4-FFF2-40B4-BE49-F238E27FC236}">
                  <a16:creationId xmlns:a16="http://schemas.microsoft.com/office/drawing/2014/main" id="{B27BEECC-2CA3-E9B9-286F-A649A348F752}"/>
                </a:ext>
              </a:extLst>
            </p:cNvPr>
            <p:cNvSpPr/>
            <p:nvPr/>
          </p:nvSpPr>
          <p:spPr>
            <a:xfrm>
              <a:off x="6113221" y="3456357"/>
              <a:ext cx="5520268" cy="595470"/>
            </a:xfrm>
            <a:custGeom>
              <a:avLst/>
              <a:gdLst>
                <a:gd name="connsiteX0" fmla="*/ 0 w 5520268"/>
                <a:gd name="connsiteY0" fmla="*/ 0 h 595470"/>
                <a:gd name="connsiteX1" fmla="*/ 5520268 w 5520268"/>
                <a:gd name="connsiteY1" fmla="*/ 0 h 595470"/>
                <a:gd name="connsiteX2" fmla="*/ 5520268 w 5520268"/>
                <a:gd name="connsiteY2" fmla="*/ 595470 h 595470"/>
                <a:gd name="connsiteX3" fmla="*/ 0 w 5520268"/>
                <a:gd name="connsiteY3" fmla="*/ 595470 h 595470"/>
                <a:gd name="connsiteX4" fmla="*/ 0 w 5520268"/>
                <a:gd name="connsiteY4" fmla="*/ 0 h 59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0268" h="595470">
                  <a:moveTo>
                    <a:pt x="0" y="0"/>
                  </a:moveTo>
                  <a:lnTo>
                    <a:pt x="5520268" y="0"/>
                  </a:lnTo>
                  <a:lnTo>
                    <a:pt x="5520268" y="595470"/>
                  </a:lnTo>
                  <a:lnTo>
                    <a:pt x="0" y="595470"/>
                  </a:lnTo>
                  <a:lnTo>
                    <a:pt x="0" y="0"/>
                  </a:lnTo>
                  <a:close/>
                </a:path>
              </a:pathLst>
            </a:custGeom>
          </p:spPr>
          <p:style>
            <a:lnRef idx="2">
              <a:schemeClr val="lt1">
                <a:hueOff val="0"/>
                <a:satOff val="0"/>
                <a:lumOff val="0"/>
                <a:alphaOff val="0"/>
              </a:schemeClr>
            </a:lnRef>
            <a:fillRef idx="1">
              <a:schemeClr val="accent2">
                <a:hueOff val="-389174"/>
                <a:satOff val="-10757"/>
                <a:lumOff val="196"/>
                <a:alphaOff val="0"/>
              </a:schemeClr>
            </a:fillRef>
            <a:effectRef idx="0">
              <a:schemeClr val="accent2">
                <a:hueOff val="-389174"/>
                <a:satOff val="-10757"/>
                <a:lumOff val="196"/>
                <a:alphaOff val="0"/>
              </a:schemeClr>
            </a:effectRef>
            <a:fontRef idx="minor">
              <a:schemeClr val="lt1"/>
            </a:fontRef>
          </p:style>
          <p:txBody>
            <a:bodyPr spcFirstLastPara="0" vert="horz" wrap="square" lIns="472655"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What is your religion?</a:t>
              </a:r>
            </a:p>
          </p:txBody>
        </p:sp>
        <p:sp>
          <p:nvSpPr>
            <p:cNvPr id="13" name="Oval 12">
              <a:extLst>
                <a:ext uri="{FF2B5EF4-FFF2-40B4-BE49-F238E27FC236}">
                  <a16:creationId xmlns:a16="http://schemas.microsoft.com/office/drawing/2014/main" id="{AF733700-BDDB-C6F3-2B90-D51B55B8ED25}"/>
                </a:ext>
              </a:extLst>
            </p:cNvPr>
            <p:cNvSpPr/>
            <p:nvPr/>
          </p:nvSpPr>
          <p:spPr>
            <a:xfrm>
              <a:off x="5741052" y="3381923"/>
              <a:ext cx="744338" cy="744338"/>
            </a:xfrm>
            <a:prstGeom prst="ellipse">
              <a:avLst/>
            </a:prstGeom>
          </p:spPr>
          <p:style>
            <a:lnRef idx="2">
              <a:schemeClr val="accent2">
                <a:hueOff val="-389174"/>
                <a:satOff val="-10757"/>
                <a:lumOff val="19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20" name="TextBox 19">
              <a:extLst>
                <a:ext uri="{FF2B5EF4-FFF2-40B4-BE49-F238E27FC236}">
                  <a16:creationId xmlns:a16="http://schemas.microsoft.com/office/drawing/2014/main" id="{E5AA8477-F481-F31A-0FD1-76382B52C3F0}"/>
                </a:ext>
              </a:extLst>
            </p:cNvPr>
            <p:cNvSpPr txBox="1"/>
            <p:nvPr/>
          </p:nvSpPr>
          <p:spPr>
            <a:xfrm>
              <a:off x="5954948" y="3610920"/>
              <a:ext cx="418287" cy="369332"/>
            </a:xfrm>
            <a:prstGeom prst="rect">
              <a:avLst/>
            </a:prstGeom>
            <a:noFill/>
          </p:spPr>
          <p:txBody>
            <a:bodyPr wrap="square" rtlCol="0">
              <a:spAutoFit/>
            </a:bodyPr>
            <a:lstStyle/>
            <a:p>
              <a:r>
                <a:rPr lang="en-US" b="1" dirty="0"/>
                <a:t>3</a:t>
              </a:r>
              <a:endParaRPr lang="en-CA" b="1" dirty="0"/>
            </a:p>
          </p:txBody>
        </p:sp>
      </p:grpSp>
      <p:grpSp>
        <p:nvGrpSpPr>
          <p:cNvPr id="28" name="Group 27">
            <a:extLst>
              <a:ext uri="{FF2B5EF4-FFF2-40B4-BE49-F238E27FC236}">
                <a16:creationId xmlns:a16="http://schemas.microsoft.com/office/drawing/2014/main" id="{93E577BF-CBB1-FA14-2878-C241C74E10B5}"/>
              </a:ext>
            </a:extLst>
          </p:cNvPr>
          <p:cNvGrpSpPr/>
          <p:nvPr/>
        </p:nvGrpSpPr>
        <p:grpSpPr>
          <a:xfrm>
            <a:off x="5610090" y="4274843"/>
            <a:ext cx="6023400" cy="744338"/>
            <a:chOff x="5610090" y="4274843"/>
            <a:chExt cx="6023400" cy="744338"/>
          </a:xfrm>
        </p:grpSpPr>
        <p:sp>
          <p:nvSpPr>
            <p:cNvPr id="14" name="Freeform: Shape 13">
              <a:extLst>
                <a:ext uri="{FF2B5EF4-FFF2-40B4-BE49-F238E27FC236}">
                  <a16:creationId xmlns:a16="http://schemas.microsoft.com/office/drawing/2014/main" id="{64F58C39-4C48-B1BD-9C19-1420524565AC}"/>
                </a:ext>
              </a:extLst>
            </p:cNvPr>
            <p:cNvSpPr/>
            <p:nvPr/>
          </p:nvSpPr>
          <p:spPr>
            <a:xfrm>
              <a:off x="5982260" y="4349277"/>
              <a:ext cx="5651230" cy="595470"/>
            </a:xfrm>
            <a:custGeom>
              <a:avLst/>
              <a:gdLst>
                <a:gd name="connsiteX0" fmla="*/ 0 w 5651230"/>
                <a:gd name="connsiteY0" fmla="*/ 0 h 595470"/>
                <a:gd name="connsiteX1" fmla="*/ 5651230 w 5651230"/>
                <a:gd name="connsiteY1" fmla="*/ 0 h 595470"/>
                <a:gd name="connsiteX2" fmla="*/ 5651230 w 5651230"/>
                <a:gd name="connsiteY2" fmla="*/ 595470 h 595470"/>
                <a:gd name="connsiteX3" fmla="*/ 0 w 5651230"/>
                <a:gd name="connsiteY3" fmla="*/ 595470 h 595470"/>
                <a:gd name="connsiteX4" fmla="*/ 0 w 5651230"/>
                <a:gd name="connsiteY4" fmla="*/ 0 h 59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230" h="595470">
                  <a:moveTo>
                    <a:pt x="0" y="0"/>
                  </a:moveTo>
                  <a:lnTo>
                    <a:pt x="5651230" y="0"/>
                  </a:lnTo>
                  <a:lnTo>
                    <a:pt x="5651230" y="595470"/>
                  </a:lnTo>
                  <a:lnTo>
                    <a:pt x="0" y="595470"/>
                  </a:lnTo>
                  <a:lnTo>
                    <a:pt x="0" y="0"/>
                  </a:lnTo>
                  <a:close/>
                </a:path>
              </a:pathLst>
            </a:custGeom>
          </p:spPr>
          <p:style>
            <a:lnRef idx="2">
              <a:schemeClr val="lt1">
                <a:hueOff val="0"/>
                <a:satOff val="0"/>
                <a:lumOff val="0"/>
                <a:alphaOff val="0"/>
              </a:schemeClr>
            </a:lnRef>
            <a:fillRef idx="1">
              <a:schemeClr val="accent2">
                <a:hueOff val="-583760"/>
                <a:satOff val="-16136"/>
                <a:lumOff val="294"/>
                <a:alphaOff val="0"/>
              </a:schemeClr>
            </a:fillRef>
            <a:effectRef idx="0">
              <a:schemeClr val="accent2">
                <a:hueOff val="-583760"/>
                <a:satOff val="-16136"/>
                <a:lumOff val="294"/>
                <a:alphaOff val="0"/>
              </a:schemeClr>
            </a:effectRef>
            <a:fontRef idx="minor">
              <a:schemeClr val="lt1"/>
            </a:fontRef>
          </p:style>
          <p:txBody>
            <a:bodyPr spcFirstLastPara="0" vert="horz" wrap="square" lIns="472655"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What is your Book?</a:t>
              </a:r>
            </a:p>
          </p:txBody>
        </p:sp>
        <p:sp>
          <p:nvSpPr>
            <p:cNvPr id="15" name="Oval 14">
              <a:extLst>
                <a:ext uri="{FF2B5EF4-FFF2-40B4-BE49-F238E27FC236}">
                  <a16:creationId xmlns:a16="http://schemas.microsoft.com/office/drawing/2014/main" id="{029CC98C-67ED-0581-AA23-2B879E184F55}"/>
                </a:ext>
              </a:extLst>
            </p:cNvPr>
            <p:cNvSpPr/>
            <p:nvPr/>
          </p:nvSpPr>
          <p:spPr>
            <a:xfrm>
              <a:off x="5610090" y="4274843"/>
              <a:ext cx="744338" cy="744338"/>
            </a:xfrm>
            <a:prstGeom prst="ellipse">
              <a:avLst/>
            </a:prstGeom>
          </p:spPr>
          <p:style>
            <a:lnRef idx="2">
              <a:schemeClr val="accent2">
                <a:hueOff val="-583760"/>
                <a:satOff val="-16136"/>
                <a:lumOff val="29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21" name="TextBox 20">
              <a:extLst>
                <a:ext uri="{FF2B5EF4-FFF2-40B4-BE49-F238E27FC236}">
                  <a16:creationId xmlns:a16="http://schemas.microsoft.com/office/drawing/2014/main" id="{EDF4A2AD-7B95-121F-E32F-AE669E6B0203}"/>
                </a:ext>
              </a:extLst>
            </p:cNvPr>
            <p:cNvSpPr txBox="1"/>
            <p:nvPr/>
          </p:nvSpPr>
          <p:spPr>
            <a:xfrm>
              <a:off x="5829822" y="4497287"/>
              <a:ext cx="418287" cy="369332"/>
            </a:xfrm>
            <a:prstGeom prst="rect">
              <a:avLst/>
            </a:prstGeom>
            <a:noFill/>
          </p:spPr>
          <p:txBody>
            <a:bodyPr wrap="square" rtlCol="0">
              <a:spAutoFit/>
            </a:bodyPr>
            <a:lstStyle/>
            <a:p>
              <a:r>
                <a:rPr lang="en-US" b="1" dirty="0"/>
                <a:t>4</a:t>
              </a:r>
              <a:endParaRPr lang="en-CA" b="1" dirty="0"/>
            </a:p>
          </p:txBody>
        </p:sp>
      </p:grpSp>
      <p:grpSp>
        <p:nvGrpSpPr>
          <p:cNvPr id="29" name="Group 28">
            <a:extLst>
              <a:ext uri="{FF2B5EF4-FFF2-40B4-BE49-F238E27FC236}">
                <a16:creationId xmlns:a16="http://schemas.microsoft.com/office/drawing/2014/main" id="{A6B4D4BD-4F19-B8AF-5591-8A7C40EA8625}"/>
              </a:ext>
            </a:extLst>
          </p:cNvPr>
          <p:cNvGrpSpPr/>
          <p:nvPr/>
        </p:nvGrpSpPr>
        <p:grpSpPr>
          <a:xfrm>
            <a:off x="5183393" y="5167764"/>
            <a:ext cx="6450097" cy="744338"/>
            <a:chOff x="5183393" y="5167764"/>
            <a:chExt cx="6450097" cy="744338"/>
          </a:xfrm>
        </p:grpSpPr>
        <p:sp>
          <p:nvSpPr>
            <p:cNvPr id="23" name="Freeform: Shape 22">
              <a:extLst>
                <a:ext uri="{FF2B5EF4-FFF2-40B4-BE49-F238E27FC236}">
                  <a16:creationId xmlns:a16="http://schemas.microsoft.com/office/drawing/2014/main" id="{B64A84A7-0C7D-3AE5-CFC7-2872BC6C1406}"/>
                </a:ext>
              </a:extLst>
            </p:cNvPr>
            <p:cNvSpPr/>
            <p:nvPr/>
          </p:nvSpPr>
          <p:spPr>
            <a:xfrm>
              <a:off x="5555563" y="5242198"/>
              <a:ext cx="6077927" cy="595470"/>
            </a:xfrm>
            <a:custGeom>
              <a:avLst/>
              <a:gdLst>
                <a:gd name="connsiteX0" fmla="*/ 0 w 6077927"/>
                <a:gd name="connsiteY0" fmla="*/ 0 h 595470"/>
                <a:gd name="connsiteX1" fmla="*/ 6077927 w 6077927"/>
                <a:gd name="connsiteY1" fmla="*/ 0 h 595470"/>
                <a:gd name="connsiteX2" fmla="*/ 6077927 w 6077927"/>
                <a:gd name="connsiteY2" fmla="*/ 595470 h 595470"/>
                <a:gd name="connsiteX3" fmla="*/ 0 w 6077927"/>
                <a:gd name="connsiteY3" fmla="*/ 595470 h 595470"/>
                <a:gd name="connsiteX4" fmla="*/ 0 w 6077927"/>
                <a:gd name="connsiteY4" fmla="*/ 0 h 59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7927" h="595470">
                  <a:moveTo>
                    <a:pt x="0" y="0"/>
                  </a:moveTo>
                  <a:lnTo>
                    <a:pt x="6077927" y="0"/>
                  </a:lnTo>
                  <a:lnTo>
                    <a:pt x="6077927" y="595470"/>
                  </a:lnTo>
                  <a:lnTo>
                    <a:pt x="0" y="595470"/>
                  </a:lnTo>
                  <a:lnTo>
                    <a:pt x="0" y="0"/>
                  </a:lnTo>
                  <a:close/>
                </a:path>
              </a:pathLst>
            </a:custGeom>
          </p:spPr>
          <p:style>
            <a:lnRef idx="2">
              <a:schemeClr val="lt1">
                <a:hueOff val="0"/>
                <a:satOff val="0"/>
                <a:lumOff val="0"/>
                <a:alphaOff val="0"/>
              </a:schemeClr>
            </a:lnRef>
            <a:fillRef idx="1">
              <a:schemeClr val="accent2">
                <a:hueOff val="-778347"/>
                <a:satOff val="-21515"/>
                <a:lumOff val="392"/>
                <a:alphaOff val="0"/>
              </a:schemeClr>
            </a:fillRef>
            <a:effectRef idx="0">
              <a:schemeClr val="accent2">
                <a:hueOff val="-778347"/>
                <a:satOff val="-21515"/>
                <a:lumOff val="392"/>
                <a:alphaOff val="0"/>
              </a:schemeClr>
            </a:effectRef>
            <a:fontRef idx="minor">
              <a:schemeClr val="lt1"/>
            </a:fontRef>
          </p:style>
          <p:txBody>
            <a:bodyPr spcFirstLastPara="0" vert="horz" wrap="square" lIns="472655"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Who is your Imam?</a:t>
              </a:r>
            </a:p>
          </p:txBody>
        </p:sp>
        <p:sp>
          <p:nvSpPr>
            <p:cNvPr id="24" name="Oval 23">
              <a:extLst>
                <a:ext uri="{FF2B5EF4-FFF2-40B4-BE49-F238E27FC236}">
                  <a16:creationId xmlns:a16="http://schemas.microsoft.com/office/drawing/2014/main" id="{4189060E-6A10-B9E8-58B1-F94331325F30}"/>
                </a:ext>
              </a:extLst>
            </p:cNvPr>
            <p:cNvSpPr/>
            <p:nvPr/>
          </p:nvSpPr>
          <p:spPr>
            <a:xfrm>
              <a:off x="5183393" y="5167764"/>
              <a:ext cx="744338" cy="744338"/>
            </a:xfrm>
            <a:prstGeom prst="ellipse">
              <a:avLst/>
            </a:prstGeom>
          </p:spPr>
          <p:style>
            <a:lnRef idx="2">
              <a:schemeClr val="accent2">
                <a:hueOff val="-778347"/>
                <a:satOff val="-21515"/>
                <a:lumOff val="39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22" name="TextBox 21">
              <a:extLst>
                <a:ext uri="{FF2B5EF4-FFF2-40B4-BE49-F238E27FC236}">
                  <a16:creationId xmlns:a16="http://schemas.microsoft.com/office/drawing/2014/main" id="{94134ACF-C2C5-2EF0-16F4-3EB31AD597A3}"/>
                </a:ext>
              </a:extLst>
            </p:cNvPr>
            <p:cNvSpPr txBox="1"/>
            <p:nvPr/>
          </p:nvSpPr>
          <p:spPr>
            <a:xfrm>
              <a:off x="5411535" y="5383654"/>
              <a:ext cx="418287" cy="369332"/>
            </a:xfrm>
            <a:prstGeom prst="rect">
              <a:avLst/>
            </a:prstGeom>
            <a:noFill/>
          </p:spPr>
          <p:txBody>
            <a:bodyPr wrap="square" rtlCol="0">
              <a:spAutoFit/>
            </a:bodyPr>
            <a:lstStyle/>
            <a:p>
              <a:r>
                <a:rPr lang="en-US" b="1" dirty="0"/>
                <a:t>5</a:t>
              </a:r>
            </a:p>
          </p:txBody>
        </p:sp>
      </p:grpSp>
      <p:graphicFrame>
        <p:nvGraphicFramePr>
          <p:cNvPr id="41" name="TextBox 15">
            <a:extLst>
              <a:ext uri="{FF2B5EF4-FFF2-40B4-BE49-F238E27FC236}">
                <a16:creationId xmlns:a16="http://schemas.microsoft.com/office/drawing/2014/main" id="{056F7756-0FD1-1221-AE12-C63E7B0B933B}"/>
              </a:ext>
            </a:extLst>
          </p:cNvPr>
          <p:cNvGraphicFramePr/>
          <p:nvPr>
            <p:extLst>
              <p:ext uri="{D42A27DB-BD31-4B8C-83A1-F6EECF244321}">
                <p14:modId xmlns:p14="http://schemas.microsoft.com/office/powerpoint/2010/main" val="1372611562"/>
              </p:ext>
            </p:extLst>
          </p:nvPr>
        </p:nvGraphicFramePr>
        <p:xfrm>
          <a:off x="231588" y="2684807"/>
          <a:ext cx="4874916" cy="218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09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B922E1-06C1-6447-5002-B279CFCC3F96}"/>
              </a:ext>
            </a:extLst>
          </p:cNvPr>
          <p:cNvGrpSpPr/>
          <p:nvPr/>
        </p:nvGrpSpPr>
        <p:grpSpPr>
          <a:xfrm>
            <a:off x="176084" y="155959"/>
            <a:ext cx="11798665" cy="573300"/>
            <a:chOff x="0" y="3274086"/>
            <a:chExt cx="8143321" cy="573300"/>
          </a:xfrm>
          <a:scene3d>
            <a:camera prst="orthographicFront"/>
            <a:lightRig rig="threePt" dir="t">
              <a:rot lat="0" lon="0" rev="7500000"/>
            </a:lightRig>
          </a:scene3d>
        </p:grpSpPr>
        <p:sp>
          <p:nvSpPr>
            <p:cNvPr id="3" name="Rectangle: Rounded Corners 2">
              <a:extLst>
                <a:ext uri="{FF2B5EF4-FFF2-40B4-BE49-F238E27FC236}">
                  <a16:creationId xmlns:a16="http://schemas.microsoft.com/office/drawing/2014/main" id="{A6E27A97-1965-6D17-B4B6-6DACA19033D7}"/>
                </a:ext>
              </a:extLst>
            </p:cNvPr>
            <p:cNvSpPr/>
            <p:nvPr/>
          </p:nvSpPr>
          <p:spPr>
            <a:xfrm>
              <a:off x="0" y="3274086"/>
              <a:ext cx="8143321" cy="573300"/>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CA"/>
            </a:p>
          </p:txBody>
        </p:sp>
        <p:sp>
          <p:nvSpPr>
            <p:cNvPr id="4" name="Rectangle: Rounded Corners 4">
              <a:extLst>
                <a:ext uri="{FF2B5EF4-FFF2-40B4-BE49-F238E27FC236}">
                  <a16:creationId xmlns:a16="http://schemas.microsoft.com/office/drawing/2014/main" id="{29FBBD07-10CE-3147-87CE-672CB2A3F526}"/>
                </a:ext>
              </a:extLst>
            </p:cNvPr>
            <p:cNvSpPr txBox="1"/>
            <p:nvPr/>
          </p:nvSpPr>
          <p:spPr>
            <a:xfrm>
              <a:off x="27986" y="3302072"/>
              <a:ext cx="8087349" cy="517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3200" b="1" kern="1200" dirty="0" err="1"/>
                <a:t>Barzakh</a:t>
              </a:r>
              <a:endParaRPr lang="en-US" sz="3200" b="1" kern="1200" dirty="0"/>
            </a:p>
          </p:txBody>
        </p:sp>
      </p:grpSp>
      <p:sp>
        <p:nvSpPr>
          <p:cNvPr id="6" name="Freeform: Shape 5">
            <a:extLst>
              <a:ext uri="{FF2B5EF4-FFF2-40B4-BE49-F238E27FC236}">
                <a16:creationId xmlns:a16="http://schemas.microsoft.com/office/drawing/2014/main" id="{DBBDEB2A-DD72-9772-80E6-F9B9758399D8}"/>
              </a:ext>
            </a:extLst>
          </p:cNvPr>
          <p:cNvSpPr/>
          <p:nvPr/>
        </p:nvSpPr>
        <p:spPr>
          <a:xfrm>
            <a:off x="565943" y="3137920"/>
            <a:ext cx="11060113" cy="2712184"/>
          </a:xfrm>
          <a:custGeom>
            <a:avLst/>
            <a:gdLst>
              <a:gd name="connsiteX0" fmla="*/ 0 w 11060113"/>
              <a:gd name="connsiteY0" fmla="*/ 0 h 2712184"/>
              <a:gd name="connsiteX1" fmla="*/ 11060113 w 11060113"/>
              <a:gd name="connsiteY1" fmla="*/ 0 h 2712184"/>
              <a:gd name="connsiteX2" fmla="*/ 11060113 w 11060113"/>
              <a:gd name="connsiteY2" fmla="*/ 2712184 h 2712184"/>
              <a:gd name="connsiteX3" fmla="*/ 0 w 11060113"/>
              <a:gd name="connsiteY3" fmla="*/ 2712184 h 2712184"/>
              <a:gd name="connsiteX4" fmla="*/ 0 w 11060113"/>
              <a:gd name="connsiteY4" fmla="*/ 0 h 2712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0113" h="2712184">
                <a:moveTo>
                  <a:pt x="0" y="0"/>
                </a:moveTo>
                <a:lnTo>
                  <a:pt x="11060113" y="0"/>
                </a:lnTo>
                <a:lnTo>
                  <a:pt x="11060113" y="2712184"/>
                </a:lnTo>
                <a:lnTo>
                  <a:pt x="0" y="2712184"/>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As soon as we die, the soul enters the stage of </a:t>
            </a:r>
            <a:r>
              <a:rPr lang="en-US" sz="2400" b="1" kern="1200" dirty="0" err="1"/>
              <a:t>Barzakh</a:t>
            </a:r>
            <a:r>
              <a:rPr lang="en-US" sz="2400" b="1" kern="1200" dirty="0"/>
              <a:t> </a:t>
            </a:r>
            <a:r>
              <a:rPr lang="en-US" sz="2400" kern="1200" dirty="0"/>
              <a:t>which literally means a ‘barrier’ between two things. In other words, it means that Allah (</a:t>
            </a:r>
            <a:r>
              <a:rPr lang="en-US" sz="2400" kern="1200" dirty="0" err="1"/>
              <a:t>swt</a:t>
            </a:r>
            <a:r>
              <a:rPr lang="en-US" sz="2400" kern="1200" dirty="0"/>
              <a:t>) has placed a curtain or an intermediary stage between this world and the Hereafter.</a:t>
            </a:r>
          </a:p>
        </p:txBody>
      </p:sp>
      <p:sp>
        <p:nvSpPr>
          <p:cNvPr id="7" name="Freeform: Shape 6">
            <a:extLst>
              <a:ext uri="{FF2B5EF4-FFF2-40B4-BE49-F238E27FC236}">
                <a16:creationId xmlns:a16="http://schemas.microsoft.com/office/drawing/2014/main" id="{A6C87E85-67C8-AB99-EF89-B852BAF19379}"/>
              </a:ext>
            </a:extLst>
          </p:cNvPr>
          <p:cNvSpPr/>
          <p:nvPr/>
        </p:nvSpPr>
        <p:spPr>
          <a:xfrm>
            <a:off x="565943" y="1686847"/>
            <a:ext cx="11060113" cy="1491756"/>
          </a:xfrm>
          <a:custGeom>
            <a:avLst/>
            <a:gdLst>
              <a:gd name="connsiteX0" fmla="*/ 0 w 11060113"/>
              <a:gd name="connsiteY0" fmla="*/ 522457 h 1491754"/>
              <a:gd name="connsiteX1" fmla="*/ 5343587 w 11060113"/>
              <a:gd name="connsiteY1" fmla="*/ 522457 h 1491754"/>
              <a:gd name="connsiteX2" fmla="*/ 5343587 w 11060113"/>
              <a:gd name="connsiteY2" fmla="*/ 372939 h 1491754"/>
              <a:gd name="connsiteX3" fmla="*/ 5157118 w 11060113"/>
              <a:gd name="connsiteY3" fmla="*/ 372939 h 1491754"/>
              <a:gd name="connsiteX4" fmla="*/ 5530057 w 11060113"/>
              <a:gd name="connsiteY4" fmla="*/ 0 h 1491754"/>
              <a:gd name="connsiteX5" fmla="*/ 5902995 w 11060113"/>
              <a:gd name="connsiteY5" fmla="*/ 372939 h 1491754"/>
              <a:gd name="connsiteX6" fmla="*/ 5716526 w 11060113"/>
              <a:gd name="connsiteY6" fmla="*/ 372939 h 1491754"/>
              <a:gd name="connsiteX7" fmla="*/ 5716526 w 11060113"/>
              <a:gd name="connsiteY7" fmla="*/ 522457 h 1491754"/>
              <a:gd name="connsiteX8" fmla="*/ 11060113 w 11060113"/>
              <a:gd name="connsiteY8" fmla="*/ 522457 h 1491754"/>
              <a:gd name="connsiteX9" fmla="*/ 11060113 w 11060113"/>
              <a:gd name="connsiteY9" fmla="*/ 1491754 h 1491754"/>
              <a:gd name="connsiteX10" fmla="*/ 0 w 11060113"/>
              <a:gd name="connsiteY10" fmla="*/ 1491754 h 1491754"/>
              <a:gd name="connsiteX11" fmla="*/ 0 w 11060113"/>
              <a:gd name="connsiteY11" fmla="*/ 522457 h 149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60113" h="1491754">
                <a:moveTo>
                  <a:pt x="11060113" y="969297"/>
                </a:moveTo>
                <a:lnTo>
                  <a:pt x="5716526" y="969297"/>
                </a:lnTo>
                <a:lnTo>
                  <a:pt x="5716526" y="1118815"/>
                </a:lnTo>
                <a:lnTo>
                  <a:pt x="5902995" y="1118815"/>
                </a:lnTo>
                <a:lnTo>
                  <a:pt x="5530056" y="1491753"/>
                </a:lnTo>
                <a:lnTo>
                  <a:pt x="5157118" y="1118815"/>
                </a:lnTo>
                <a:lnTo>
                  <a:pt x="5343587" y="1118815"/>
                </a:lnTo>
                <a:lnTo>
                  <a:pt x="5343587" y="969297"/>
                </a:lnTo>
                <a:lnTo>
                  <a:pt x="0" y="969297"/>
                </a:lnTo>
                <a:lnTo>
                  <a:pt x="0" y="1"/>
                </a:lnTo>
                <a:lnTo>
                  <a:pt x="11060113" y="1"/>
                </a:lnTo>
                <a:lnTo>
                  <a:pt x="11060113" y="969297"/>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778347"/>
              <a:satOff val="-21515"/>
              <a:lumOff val="392"/>
              <a:alphaOff val="0"/>
            </a:schemeClr>
          </a:fillRef>
          <a:effectRef idx="2">
            <a:schemeClr val="accent2">
              <a:hueOff val="-778347"/>
              <a:satOff val="-21515"/>
              <a:lumOff val="392"/>
              <a:alphaOff val="0"/>
            </a:schemeClr>
          </a:effectRef>
          <a:fontRef idx="minor">
            <a:schemeClr val="lt1"/>
          </a:fontRef>
        </p:style>
        <p:txBody>
          <a:bodyPr spcFirstLastPara="0" vert="horz" wrap="square" lIns="199135" tIns="199136" rIns="199136" bIns="721594" numCol="1" spcCol="1270" anchor="ctr" anchorCtr="0">
            <a:noAutofit/>
          </a:bodyPr>
          <a:lstStyle/>
          <a:p>
            <a:pPr marL="0" lvl="0" indent="0" algn="ctr" defTabSz="1244600">
              <a:lnSpc>
                <a:spcPct val="90000"/>
              </a:lnSpc>
              <a:spcBef>
                <a:spcPct val="0"/>
              </a:spcBef>
              <a:spcAft>
                <a:spcPct val="35000"/>
              </a:spcAft>
              <a:buNone/>
            </a:pPr>
            <a:r>
              <a:rPr lang="en-US" sz="2800" kern="1200" dirty="0"/>
              <a:t>The first stop in </a:t>
            </a:r>
            <a:r>
              <a:rPr lang="en-US" sz="2800" kern="1200" dirty="0" err="1"/>
              <a:t>Barzakh</a:t>
            </a:r>
            <a:r>
              <a:rPr lang="en-US" sz="2800" kern="1200" dirty="0"/>
              <a:t> is the grave.</a:t>
            </a:r>
          </a:p>
        </p:txBody>
      </p:sp>
    </p:spTree>
    <p:extLst>
      <p:ext uri="{BB962C8B-B14F-4D97-AF65-F5344CB8AC3E}">
        <p14:creationId xmlns:p14="http://schemas.microsoft.com/office/powerpoint/2010/main" val="227746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4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C7C12BB-D9CB-6E0C-919C-C86001CE9494}"/>
              </a:ext>
            </a:extLst>
          </p:cNvPr>
          <p:cNvSpPr txBox="1"/>
          <p:nvPr/>
        </p:nvSpPr>
        <p:spPr>
          <a:xfrm>
            <a:off x="571501" y="885219"/>
            <a:ext cx="5642475" cy="5259938"/>
          </a:xfrm>
          <a:prstGeom prst="rect">
            <a:avLst/>
          </a:prstGeom>
        </p:spPr>
        <p:txBody>
          <a:bodyPr vert="horz" lIns="91440" tIns="45720" rIns="91440" bIns="45720" rtlCol="0" anchor="b">
            <a:normAutofit lnSpcReduction="10000"/>
          </a:bodyPr>
          <a:lstStyle/>
          <a:p>
            <a:pPr marL="285750" indent="-228600">
              <a:lnSpc>
                <a:spcPct val="110000"/>
              </a:lnSpc>
              <a:spcAft>
                <a:spcPts val="600"/>
              </a:spcAft>
              <a:buSzPct val="80000"/>
              <a:buFont typeface="Arial" panose="020B0604020202020204" pitchFamily="34" charset="0"/>
              <a:buChar char="•"/>
            </a:pPr>
            <a:r>
              <a:rPr lang="en-US" sz="2400" dirty="0"/>
              <a:t>The Holy Quran has used the word </a:t>
            </a:r>
            <a:r>
              <a:rPr lang="en-US" sz="2400" dirty="0" err="1"/>
              <a:t>Barzakh</a:t>
            </a:r>
            <a:r>
              <a:rPr lang="en-US" sz="2400" dirty="0"/>
              <a:t> to indicate the life between death and the Resurrection.</a:t>
            </a:r>
          </a:p>
          <a:p>
            <a:pPr marL="57150" indent="-228600">
              <a:lnSpc>
                <a:spcPct val="110000"/>
              </a:lnSpc>
              <a:spcAft>
                <a:spcPts val="600"/>
              </a:spcAft>
              <a:buSzPct val="80000"/>
            </a:pPr>
            <a:endParaRPr lang="en-US" sz="2400" dirty="0"/>
          </a:p>
          <a:p>
            <a:pPr marL="285750" indent="-228600">
              <a:lnSpc>
                <a:spcPct val="110000"/>
              </a:lnSpc>
              <a:spcAft>
                <a:spcPts val="600"/>
              </a:spcAft>
              <a:buSzPct val="80000"/>
              <a:buFont typeface="Arial" panose="020B0604020202020204" pitchFamily="34" charset="0"/>
              <a:buChar char="•"/>
            </a:pPr>
            <a:r>
              <a:rPr lang="en-US" sz="2400" dirty="0" err="1"/>
              <a:t>Barzakh</a:t>
            </a:r>
            <a:r>
              <a:rPr lang="en-US" sz="2400" dirty="0"/>
              <a:t> is followed by the Day of Resurrection. Everyone who has died so far, good or evil, old or young is currently in </a:t>
            </a:r>
            <a:r>
              <a:rPr lang="en-US" sz="2400" dirty="0" err="1"/>
              <a:t>Barzakh</a:t>
            </a:r>
            <a:r>
              <a:rPr lang="en-US" sz="2400" dirty="0"/>
              <a:t>.</a:t>
            </a:r>
          </a:p>
          <a:p>
            <a:pPr marL="285750" indent="-228600">
              <a:lnSpc>
                <a:spcPct val="110000"/>
              </a:lnSpc>
              <a:spcAft>
                <a:spcPts val="600"/>
              </a:spcAft>
              <a:buSzPct val="80000"/>
            </a:pPr>
            <a:endParaRPr lang="en-US" sz="2400" dirty="0"/>
          </a:p>
          <a:p>
            <a:pPr marL="285750" indent="-228600">
              <a:lnSpc>
                <a:spcPct val="110000"/>
              </a:lnSpc>
              <a:spcAft>
                <a:spcPts val="600"/>
              </a:spcAft>
              <a:buSzPct val="80000"/>
              <a:buFont typeface="Arial" panose="020B0604020202020204" pitchFamily="34" charset="0"/>
              <a:buChar char="•"/>
            </a:pPr>
            <a:r>
              <a:rPr lang="en-US" sz="2400" dirty="0"/>
              <a:t>They are either enjoying a taste of paradise or suffering temporary punishment, and all of them are ‘waiting’ for the Day of Judgement.</a:t>
            </a:r>
          </a:p>
        </p:txBody>
      </p:sp>
      <p:pic>
        <p:nvPicPr>
          <p:cNvPr id="5" name="Picture 4" descr="A book with a bird in the window&#10;&#10;Description automatically generated">
            <a:extLst>
              <a:ext uri="{FF2B5EF4-FFF2-40B4-BE49-F238E27FC236}">
                <a16:creationId xmlns:a16="http://schemas.microsoft.com/office/drawing/2014/main" id="{961671DD-30E7-74E2-973A-500B1D836CC4}"/>
              </a:ext>
            </a:extLst>
          </p:cNvPr>
          <p:cNvPicPr>
            <a:picLocks noChangeAspect="1"/>
          </p:cNvPicPr>
          <p:nvPr/>
        </p:nvPicPr>
        <p:blipFill rotWithShape="1">
          <a:blip r:embed="rId2">
            <a:extLst>
              <a:ext uri="{28A0092B-C50C-407E-A947-70E740481C1C}">
                <a14:useLocalDpi xmlns:a14="http://schemas.microsoft.com/office/drawing/2010/main" val="0"/>
              </a:ext>
            </a:extLst>
          </a:blip>
          <a:srcRect l="53884" r="4541" b="-2"/>
          <a:stretch/>
        </p:blipFill>
        <p:spPr>
          <a:xfrm>
            <a:off x="7474652" y="850624"/>
            <a:ext cx="3585927" cy="5153662"/>
          </a:xfrm>
          <a:prstGeom prst="rect">
            <a:avLst/>
          </a:prstGeom>
        </p:spPr>
      </p:pic>
      <p:cxnSp>
        <p:nvCxnSpPr>
          <p:cNvPr id="22" name="Straight Connector 21">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A15E694-1C4A-9CD4-FF60-408ECCE07BCA}"/>
              </a:ext>
            </a:extLst>
          </p:cNvPr>
          <p:cNvGrpSpPr/>
          <p:nvPr/>
        </p:nvGrpSpPr>
        <p:grpSpPr>
          <a:xfrm>
            <a:off x="176084" y="155959"/>
            <a:ext cx="11798665" cy="573300"/>
            <a:chOff x="0" y="3274086"/>
            <a:chExt cx="8143321" cy="573300"/>
          </a:xfrm>
          <a:scene3d>
            <a:camera prst="orthographicFront"/>
            <a:lightRig rig="threePt" dir="t">
              <a:rot lat="0" lon="0" rev="7500000"/>
            </a:lightRig>
          </a:scene3d>
        </p:grpSpPr>
        <p:sp>
          <p:nvSpPr>
            <p:cNvPr id="8" name="Rectangle: Rounded Corners 7">
              <a:extLst>
                <a:ext uri="{FF2B5EF4-FFF2-40B4-BE49-F238E27FC236}">
                  <a16:creationId xmlns:a16="http://schemas.microsoft.com/office/drawing/2014/main" id="{2073E0FF-E87C-A25D-FAE4-4CE434FF66EE}"/>
                </a:ext>
              </a:extLst>
            </p:cNvPr>
            <p:cNvSpPr/>
            <p:nvPr/>
          </p:nvSpPr>
          <p:spPr>
            <a:xfrm>
              <a:off x="0" y="3274086"/>
              <a:ext cx="8143321" cy="573300"/>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CA"/>
            </a:p>
          </p:txBody>
        </p:sp>
        <p:sp>
          <p:nvSpPr>
            <p:cNvPr id="9" name="Rectangle: Rounded Corners 4">
              <a:extLst>
                <a:ext uri="{FF2B5EF4-FFF2-40B4-BE49-F238E27FC236}">
                  <a16:creationId xmlns:a16="http://schemas.microsoft.com/office/drawing/2014/main" id="{0BC73950-4552-D7F3-6908-42862697EAC1}"/>
                </a:ext>
              </a:extLst>
            </p:cNvPr>
            <p:cNvSpPr txBox="1"/>
            <p:nvPr/>
          </p:nvSpPr>
          <p:spPr>
            <a:xfrm>
              <a:off x="27986" y="3302072"/>
              <a:ext cx="8087349" cy="517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3200" b="1" kern="1200" dirty="0" err="1"/>
                <a:t>Barzakh</a:t>
              </a:r>
              <a:endParaRPr lang="en-US" sz="3200" b="1" kern="1200" dirty="0"/>
            </a:p>
          </p:txBody>
        </p:sp>
      </p:grpSp>
    </p:spTree>
    <p:extLst>
      <p:ext uri="{BB962C8B-B14F-4D97-AF65-F5344CB8AC3E}">
        <p14:creationId xmlns:p14="http://schemas.microsoft.com/office/powerpoint/2010/main" val="181091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30" name="Straight Connector 1029">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Straight Connector 1033">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6" name="Rectangle 1035">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8" name="Straight Connector 1037">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The Qur'an (Literature) - TV Tropes">
            <a:extLst>
              <a:ext uri="{FF2B5EF4-FFF2-40B4-BE49-F238E27FC236}">
                <a16:creationId xmlns:a16="http://schemas.microsoft.com/office/drawing/2014/main" id="{FF1EA79A-6A74-EC90-3202-9E05B159AC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64" r="15448" b="3"/>
          <a:stretch/>
        </p:blipFill>
        <p:spPr bwMode="auto">
          <a:xfrm>
            <a:off x="8010184" y="849841"/>
            <a:ext cx="3610316" cy="5158308"/>
          </a:xfrm>
          <a:prstGeom prst="rect">
            <a:avLst/>
          </a:prstGeom>
          <a:noFill/>
          <a:extLst>
            <a:ext uri="{909E8E84-426E-40DD-AFC4-6F175D3DCCD1}">
              <a14:hiddenFill xmlns:a14="http://schemas.microsoft.com/office/drawing/2010/main">
                <a:solidFill>
                  <a:srgbClr val="FFFFFF"/>
                </a:solidFill>
              </a14:hiddenFill>
            </a:ext>
          </a:extLst>
        </p:spPr>
      </p:pic>
      <p:cxnSp>
        <p:nvCxnSpPr>
          <p:cNvPr id="1045" name="Straight Connector 1044">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C024E18-8682-15C1-B892-E0A9AC72567D}"/>
              </a:ext>
            </a:extLst>
          </p:cNvPr>
          <p:cNvSpPr txBox="1"/>
          <p:nvPr/>
        </p:nvSpPr>
        <p:spPr>
          <a:xfrm>
            <a:off x="571500" y="1765770"/>
            <a:ext cx="4100052" cy="3323987"/>
          </a:xfrm>
          <a:prstGeom prst="rect">
            <a:avLst/>
          </a:prstGeom>
          <a:noFill/>
        </p:spPr>
        <p:txBody>
          <a:bodyPr wrap="square" rtlCol="0">
            <a:spAutoFit/>
          </a:bodyPr>
          <a:lstStyle/>
          <a:p>
            <a:r>
              <a:rPr lang="en-US" sz="2400" dirty="0"/>
              <a:t>In the Holy Quran, </a:t>
            </a:r>
            <a:r>
              <a:rPr lang="en-US" sz="2400" dirty="0" err="1"/>
              <a:t>Barzakh</a:t>
            </a:r>
            <a:r>
              <a:rPr lang="en-US" sz="2400" dirty="0"/>
              <a:t> has been mentioned numerous times:</a:t>
            </a:r>
          </a:p>
          <a:p>
            <a:endParaRPr lang="en-US" sz="2400" dirty="0"/>
          </a:p>
          <a:p>
            <a:pPr marL="342900" indent="-342900">
              <a:buFont typeface="+mj-lt"/>
              <a:buAutoNum type="arabicPeriod"/>
            </a:pPr>
            <a:r>
              <a:rPr lang="en-US" sz="2400" dirty="0"/>
              <a:t>Chapter 23: 100</a:t>
            </a:r>
          </a:p>
          <a:p>
            <a:pPr marL="342900" indent="-342900">
              <a:buFont typeface="+mj-lt"/>
              <a:buAutoNum type="arabicPeriod"/>
            </a:pPr>
            <a:r>
              <a:rPr lang="en-US" sz="2400" dirty="0"/>
              <a:t>Chapter 25: 53</a:t>
            </a:r>
          </a:p>
          <a:p>
            <a:pPr marL="342900" indent="-342900">
              <a:buFont typeface="+mj-lt"/>
              <a:buAutoNum type="arabicPeriod"/>
            </a:pPr>
            <a:r>
              <a:rPr lang="en-US" sz="2400" dirty="0"/>
              <a:t>Chapter 40:46</a:t>
            </a:r>
          </a:p>
          <a:p>
            <a:pPr marL="342900" indent="-342900">
              <a:buFont typeface="+mj-lt"/>
              <a:buAutoNum type="arabicPeriod"/>
            </a:pPr>
            <a:r>
              <a:rPr lang="en-US" sz="2400" dirty="0"/>
              <a:t>Chapter 55: 20</a:t>
            </a:r>
          </a:p>
          <a:p>
            <a:endParaRPr lang="en-US" dirty="0"/>
          </a:p>
        </p:txBody>
      </p:sp>
      <p:grpSp>
        <p:nvGrpSpPr>
          <p:cNvPr id="4" name="Group 3">
            <a:extLst>
              <a:ext uri="{FF2B5EF4-FFF2-40B4-BE49-F238E27FC236}">
                <a16:creationId xmlns:a16="http://schemas.microsoft.com/office/drawing/2014/main" id="{DBFE03A5-60A5-6FE1-B0A0-A1B2BDA8C9DE}"/>
              </a:ext>
            </a:extLst>
          </p:cNvPr>
          <p:cNvGrpSpPr/>
          <p:nvPr/>
        </p:nvGrpSpPr>
        <p:grpSpPr>
          <a:xfrm>
            <a:off x="176084" y="155959"/>
            <a:ext cx="11798665" cy="573300"/>
            <a:chOff x="0" y="3274086"/>
            <a:chExt cx="8143321" cy="573300"/>
          </a:xfrm>
          <a:scene3d>
            <a:camera prst="orthographicFront"/>
            <a:lightRig rig="threePt" dir="t">
              <a:rot lat="0" lon="0" rev="7500000"/>
            </a:lightRig>
          </a:scene3d>
        </p:grpSpPr>
        <p:sp>
          <p:nvSpPr>
            <p:cNvPr id="5" name="Rectangle: Rounded Corners 4">
              <a:extLst>
                <a:ext uri="{FF2B5EF4-FFF2-40B4-BE49-F238E27FC236}">
                  <a16:creationId xmlns:a16="http://schemas.microsoft.com/office/drawing/2014/main" id="{BA97AD29-611E-F8F9-263D-FA59CB7C9E03}"/>
                </a:ext>
              </a:extLst>
            </p:cNvPr>
            <p:cNvSpPr/>
            <p:nvPr/>
          </p:nvSpPr>
          <p:spPr>
            <a:xfrm>
              <a:off x="0" y="3274086"/>
              <a:ext cx="8143321" cy="573300"/>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CA"/>
            </a:p>
          </p:txBody>
        </p:sp>
        <p:sp>
          <p:nvSpPr>
            <p:cNvPr id="6" name="Rectangle: Rounded Corners 4">
              <a:extLst>
                <a:ext uri="{FF2B5EF4-FFF2-40B4-BE49-F238E27FC236}">
                  <a16:creationId xmlns:a16="http://schemas.microsoft.com/office/drawing/2014/main" id="{23472528-214B-02B0-26F4-FC42DC4CA755}"/>
                </a:ext>
              </a:extLst>
            </p:cNvPr>
            <p:cNvSpPr txBox="1"/>
            <p:nvPr/>
          </p:nvSpPr>
          <p:spPr>
            <a:xfrm>
              <a:off x="27986" y="3302072"/>
              <a:ext cx="8087349" cy="517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3200" b="1" kern="1200" dirty="0" err="1"/>
                <a:t>Barzakh</a:t>
              </a:r>
              <a:r>
                <a:rPr lang="en-CA" sz="3200" b="1" kern="1200" dirty="0"/>
                <a:t> in Holy Quran</a:t>
              </a:r>
              <a:endParaRPr lang="en-US" sz="3200" b="1" kern="1200" dirty="0"/>
            </a:p>
          </p:txBody>
        </p:sp>
      </p:grpSp>
    </p:spTree>
    <p:extLst>
      <p:ext uri="{BB962C8B-B14F-4D97-AF65-F5344CB8AC3E}">
        <p14:creationId xmlns:p14="http://schemas.microsoft.com/office/powerpoint/2010/main" val="116672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598A69-FFFE-4C09-8FE9-D660337B0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5804"/>
            <a:ext cx="5533524" cy="3510776"/>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B6121AA-FB9C-49D8-9295-014C895AF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157449"/>
            <a:ext cx="3122867"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88CD4-9C38-4BEB-8E94-633B1B48B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0883" y="4132885"/>
            <a:ext cx="2288736" cy="22745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E8BD155-F3B5-4CE9-AB1C-08C964CDC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6188" y="485805"/>
            <a:ext cx="5511179"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EB7A47D-B5CD-8E7F-9751-41595B87ACE9}"/>
              </a:ext>
            </a:extLst>
          </p:cNvPr>
          <p:cNvGrpSpPr/>
          <p:nvPr/>
        </p:nvGrpSpPr>
        <p:grpSpPr>
          <a:xfrm>
            <a:off x="1031229" y="666227"/>
            <a:ext cx="4159896" cy="3269306"/>
            <a:chOff x="6927434" y="293383"/>
            <a:chExt cx="5008150" cy="4687603"/>
          </a:xfrm>
        </p:grpSpPr>
        <p:grpSp>
          <p:nvGrpSpPr>
            <p:cNvPr id="6" name="Group 5">
              <a:extLst>
                <a:ext uri="{FF2B5EF4-FFF2-40B4-BE49-F238E27FC236}">
                  <a16:creationId xmlns:a16="http://schemas.microsoft.com/office/drawing/2014/main" id="{8C0C430F-50A2-FC0A-D33B-3776B99BB0ED}"/>
                </a:ext>
              </a:extLst>
            </p:cNvPr>
            <p:cNvGrpSpPr/>
            <p:nvPr/>
          </p:nvGrpSpPr>
          <p:grpSpPr>
            <a:xfrm>
              <a:off x="7040555" y="293383"/>
              <a:ext cx="4895029" cy="4318271"/>
              <a:chOff x="4155953" y="2413732"/>
              <a:chExt cx="4895029" cy="4318271"/>
            </a:xfrm>
          </p:grpSpPr>
          <p:pic>
            <p:nvPicPr>
              <p:cNvPr id="3" name="Picture 2" descr="A screenshot of a phone&#10;&#10;Description automatically generated">
                <a:extLst>
                  <a:ext uri="{FF2B5EF4-FFF2-40B4-BE49-F238E27FC236}">
                    <a16:creationId xmlns:a16="http://schemas.microsoft.com/office/drawing/2014/main" id="{EAC91C10-3FAC-6C37-C065-2F1702DE00AE}"/>
                  </a:ext>
                </a:extLst>
              </p:cNvPr>
              <p:cNvPicPr>
                <a:picLocks noChangeAspect="1"/>
              </p:cNvPicPr>
              <p:nvPr/>
            </p:nvPicPr>
            <p:blipFill rotWithShape="1">
              <a:blip r:embed="rId2">
                <a:extLst>
                  <a:ext uri="{28A0092B-C50C-407E-A947-70E740481C1C}">
                    <a14:useLocalDpi xmlns:a14="http://schemas.microsoft.com/office/drawing/2010/main" val="0"/>
                  </a:ext>
                </a:extLst>
              </a:blip>
              <a:srcRect t="37544"/>
              <a:stretch/>
            </p:blipFill>
            <p:spPr>
              <a:xfrm>
                <a:off x="4155953" y="3487919"/>
                <a:ext cx="4895029" cy="3244084"/>
              </a:xfrm>
              <a:prstGeom prst="rect">
                <a:avLst/>
              </a:prstGeom>
            </p:spPr>
          </p:pic>
          <p:pic>
            <p:nvPicPr>
              <p:cNvPr id="5" name="Picture 4" descr="A close up of a sign&#10;&#10;Description automatically generated">
                <a:extLst>
                  <a:ext uri="{FF2B5EF4-FFF2-40B4-BE49-F238E27FC236}">
                    <a16:creationId xmlns:a16="http://schemas.microsoft.com/office/drawing/2014/main" id="{C2E5DDEF-C606-0261-4643-187DC8BD8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954" y="2413732"/>
                <a:ext cx="4895028" cy="1074187"/>
              </a:xfrm>
              <a:prstGeom prst="rect">
                <a:avLst/>
              </a:prstGeom>
            </p:spPr>
          </p:pic>
        </p:grpSp>
        <p:sp>
          <p:nvSpPr>
            <p:cNvPr id="8" name="TextBox 7">
              <a:extLst>
                <a:ext uri="{FF2B5EF4-FFF2-40B4-BE49-F238E27FC236}">
                  <a16:creationId xmlns:a16="http://schemas.microsoft.com/office/drawing/2014/main" id="{B836FFD5-8ECC-4CC8-64CE-F51A6129C4AA}"/>
                </a:ext>
              </a:extLst>
            </p:cNvPr>
            <p:cNvSpPr txBox="1"/>
            <p:nvPr/>
          </p:nvSpPr>
          <p:spPr>
            <a:xfrm>
              <a:off x="6927434" y="4611654"/>
              <a:ext cx="4895028" cy="369332"/>
            </a:xfrm>
            <a:prstGeom prst="rect">
              <a:avLst/>
            </a:prstGeom>
            <a:noFill/>
          </p:spPr>
          <p:txBody>
            <a:bodyPr wrap="square">
              <a:spAutoFit/>
            </a:bodyPr>
            <a:lstStyle/>
            <a:p>
              <a:pPr defTabSz="457657">
                <a:spcAft>
                  <a:spcPts val="390"/>
                </a:spcAft>
              </a:pPr>
              <a:r>
                <a:rPr lang="en-US" sz="901" kern="1200">
                  <a:solidFill>
                    <a:schemeClr val="tx1"/>
                  </a:solidFill>
                  <a:latin typeface="+mn-lt"/>
                  <a:ea typeface="+mn-ea"/>
                  <a:cs typeface="+mn-cs"/>
                </a:rPr>
                <a:t>Chapter 23: 100</a:t>
              </a:r>
              <a:endParaRPr lang="en-US"/>
            </a:p>
          </p:txBody>
        </p:sp>
      </p:grpSp>
      <p:grpSp>
        <p:nvGrpSpPr>
          <p:cNvPr id="22" name="Group 21">
            <a:extLst>
              <a:ext uri="{FF2B5EF4-FFF2-40B4-BE49-F238E27FC236}">
                <a16:creationId xmlns:a16="http://schemas.microsoft.com/office/drawing/2014/main" id="{8229EC88-302A-619D-AF02-32E19709EDF5}"/>
              </a:ext>
            </a:extLst>
          </p:cNvPr>
          <p:cNvGrpSpPr/>
          <p:nvPr/>
        </p:nvGrpSpPr>
        <p:grpSpPr>
          <a:xfrm>
            <a:off x="6519532" y="635944"/>
            <a:ext cx="4864490" cy="5588209"/>
            <a:chOff x="4219" y="140593"/>
            <a:chExt cx="4157122" cy="4775601"/>
          </a:xfrm>
        </p:grpSpPr>
        <p:grpSp>
          <p:nvGrpSpPr>
            <p:cNvPr id="16" name="Group 15">
              <a:extLst>
                <a:ext uri="{FF2B5EF4-FFF2-40B4-BE49-F238E27FC236}">
                  <a16:creationId xmlns:a16="http://schemas.microsoft.com/office/drawing/2014/main" id="{553D79A4-FA3D-FF1B-7EAD-9918F393F64A}"/>
                </a:ext>
              </a:extLst>
            </p:cNvPr>
            <p:cNvGrpSpPr/>
            <p:nvPr/>
          </p:nvGrpSpPr>
          <p:grpSpPr>
            <a:xfrm>
              <a:off x="78297" y="140593"/>
              <a:ext cx="4083044" cy="4429049"/>
              <a:chOff x="210273" y="2280478"/>
              <a:chExt cx="4083044" cy="4429049"/>
            </a:xfrm>
          </p:grpSpPr>
          <p:pic>
            <p:nvPicPr>
              <p:cNvPr id="11" name="Picture 10" descr="A screenshot of a book&#10;&#10;Description automatically generated">
                <a:extLst>
                  <a:ext uri="{FF2B5EF4-FFF2-40B4-BE49-F238E27FC236}">
                    <a16:creationId xmlns:a16="http://schemas.microsoft.com/office/drawing/2014/main" id="{EF355F5B-1A46-E5F5-03BC-869A152FE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74" y="3280527"/>
                <a:ext cx="4083043" cy="3429000"/>
              </a:xfrm>
              <a:prstGeom prst="rect">
                <a:avLst/>
              </a:prstGeom>
            </p:spPr>
          </p:pic>
          <p:pic>
            <p:nvPicPr>
              <p:cNvPr id="15" name="Picture 14" descr="A close up of a logo&#10;&#10;Description automatically generated">
                <a:extLst>
                  <a:ext uri="{FF2B5EF4-FFF2-40B4-BE49-F238E27FC236}">
                    <a16:creationId xmlns:a16="http://schemas.microsoft.com/office/drawing/2014/main" id="{13C20232-C4B8-BCA2-AE75-E7C3AFF9D7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273" y="2280478"/>
                <a:ext cx="4083043" cy="1024541"/>
              </a:xfrm>
              <a:prstGeom prst="rect">
                <a:avLst/>
              </a:prstGeom>
            </p:spPr>
          </p:pic>
        </p:grpSp>
        <p:sp>
          <p:nvSpPr>
            <p:cNvPr id="21" name="TextBox 20">
              <a:extLst>
                <a:ext uri="{FF2B5EF4-FFF2-40B4-BE49-F238E27FC236}">
                  <a16:creationId xmlns:a16="http://schemas.microsoft.com/office/drawing/2014/main" id="{676E674C-FEC5-C977-2488-286FBE6B7E53}"/>
                </a:ext>
              </a:extLst>
            </p:cNvPr>
            <p:cNvSpPr txBox="1"/>
            <p:nvPr/>
          </p:nvSpPr>
          <p:spPr>
            <a:xfrm>
              <a:off x="4219" y="4546862"/>
              <a:ext cx="4036899" cy="369332"/>
            </a:xfrm>
            <a:prstGeom prst="rect">
              <a:avLst/>
            </a:prstGeom>
            <a:noFill/>
          </p:spPr>
          <p:txBody>
            <a:bodyPr wrap="square">
              <a:spAutoFit/>
            </a:bodyPr>
            <a:lstStyle/>
            <a:p>
              <a:pPr defTabSz="1056498">
                <a:spcAft>
                  <a:spcPts val="636"/>
                </a:spcAft>
              </a:pPr>
              <a:r>
                <a:rPr lang="en-US" sz="2080" kern="1200">
                  <a:solidFill>
                    <a:schemeClr val="tx1"/>
                  </a:solidFill>
                  <a:latin typeface="+mn-lt"/>
                  <a:ea typeface="+mn-ea"/>
                  <a:cs typeface="+mn-cs"/>
                </a:rPr>
                <a:t>Chapter 25: 53</a:t>
              </a:r>
              <a:endParaRPr lang="en-US"/>
            </a:p>
          </p:txBody>
        </p:sp>
      </p:grpSp>
      <p:grpSp>
        <p:nvGrpSpPr>
          <p:cNvPr id="29" name="Group 28">
            <a:extLst>
              <a:ext uri="{FF2B5EF4-FFF2-40B4-BE49-F238E27FC236}">
                <a16:creationId xmlns:a16="http://schemas.microsoft.com/office/drawing/2014/main" id="{95F45C46-B134-AFE4-A23C-CF228F850150}"/>
              </a:ext>
            </a:extLst>
          </p:cNvPr>
          <p:cNvGrpSpPr/>
          <p:nvPr/>
        </p:nvGrpSpPr>
        <p:grpSpPr>
          <a:xfrm>
            <a:off x="484632" y="4210097"/>
            <a:ext cx="3122867" cy="2162099"/>
            <a:chOff x="8219264" y="3787054"/>
            <a:chExt cx="2830232" cy="2288448"/>
          </a:xfrm>
        </p:grpSpPr>
        <p:pic>
          <p:nvPicPr>
            <p:cNvPr id="18" name="Picture 17" descr="A close up of a sign&#10;&#10;Description automatically generated">
              <a:extLst>
                <a:ext uri="{FF2B5EF4-FFF2-40B4-BE49-F238E27FC236}">
                  <a16:creationId xmlns:a16="http://schemas.microsoft.com/office/drawing/2014/main" id="{6F058797-9BDE-8FAA-971E-18517A69C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523" y="3787054"/>
              <a:ext cx="2723716" cy="627968"/>
            </a:xfrm>
            <a:prstGeom prst="rect">
              <a:avLst/>
            </a:prstGeom>
          </p:spPr>
        </p:pic>
        <p:sp>
          <p:nvSpPr>
            <p:cNvPr id="20" name="TextBox 19">
              <a:extLst>
                <a:ext uri="{FF2B5EF4-FFF2-40B4-BE49-F238E27FC236}">
                  <a16:creationId xmlns:a16="http://schemas.microsoft.com/office/drawing/2014/main" id="{119E8E67-9462-2D7A-61CD-2A3060896FB1}"/>
                </a:ext>
              </a:extLst>
            </p:cNvPr>
            <p:cNvSpPr txBox="1"/>
            <p:nvPr/>
          </p:nvSpPr>
          <p:spPr>
            <a:xfrm>
              <a:off x="8219264" y="5795991"/>
              <a:ext cx="2830232" cy="279511"/>
            </a:xfrm>
            <a:prstGeom prst="rect">
              <a:avLst/>
            </a:prstGeom>
            <a:noFill/>
          </p:spPr>
          <p:txBody>
            <a:bodyPr wrap="square">
              <a:spAutoFit/>
            </a:bodyPr>
            <a:lstStyle/>
            <a:p>
              <a:pPr defTabSz="876910">
                <a:spcAft>
                  <a:spcPts val="822"/>
                </a:spcAft>
              </a:pPr>
              <a:r>
                <a:rPr lang="en-US" sz="1200" kern="1200" dirty="0">
                  <a:solidFill>
                    <a:schemeClr val="tx1"/>
                  </a:solidFill>
                  <a:latin typeface="+mn-lt"/>
                  <a:ea typeface="+mn-ea"/>
                  <a:cs typeface="+mn-cs"/>
                </a:rPr>
                <a:t>Chapter 55: 19-20</a:t>
              </a:r>
              <a:endParaRPr lang="en-US" sz="1200" dirty="0"/>
            </a:p>
          </p:txBody>
        </p:sp>
        <p:pic>
          <p:nvPicPr>
            <p:cNvPr id="27" name="Picture 26" descr="A close up of text&#10;&#10;Description automatically generated">
              <a:extLst>
                <a:ext uri="{FF2B5EF4-FFF2-40B4-BE49-F238E27FC236}">
                  <a16:creationId xmlns:a16="http://schemas.microsoft.com/office/drawing/2014/main" id="{AF544AF5-8D8A-FED8-47E5-9F0535D033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2523" y="4368273"/>
              <a:ext cx="2723716" cy="1457692"/>
            </a:xfrm>
            <a:prstGeom prst="rect">
              <a:avLst/>
            </a:prstGeom>
          </p:spPr>
        </p:pic>
      </p:grpSp>
      <p:sp>
        <p:nvSpPr>
          <p:cNvPr id="31" name="TextBox 30">
            <a:extLst>
              <a:ext uri="{FF2B5EF4-FFF2-40B4-BE49-F238E27FC236}">
                <a16:creationId xmlns:a16="http://schemas.microsoft.com/office/drawing/2014/main" id="{3DD97469-EE11-093D-74D9-CCD6AD09A323}"/>
              </a:ext>
            </a:extLst>
          </p:cNvPr>
          <p:cNvSpPr txBox="1"/>
          <p:nvPr/>
        </p:nvSpPr>
        <p:spPr>
          <a:xfrm>
            <a:off x="3760883" y="4229100"/>
            <a:ext cx="2257273" cy="1754326"/>
          </a:xfrm>
          <a:prstGeom prst="rect">
            <a:avLst/>
          </a:prstGeom>
          <a:noFill/>
        </p:spPr>
        <p:txBody>
          <a:bodyPr wrap="square" rtlCol="0">
            <a:spAutoFit/>
          </a:bodyPr>
          <a:lstStyle/>
          <a:p>
            <a:r>
              <a:rPr lang="en-US" sz="5400" b="1" dirty="0"/>
              <a:t>Holy Quran</a:t>
            </a:r>
          </a:p>
        </p:txBody>
      </p:sp>
    </p:spTree>
    <p:extLst>
      <p:ext uri="{BB962C8B-B14F-4D97-AF65-F5344CB8AC3E}">
        <p14:creationId xmlns:p14="http://schemas.microsoft.com/office/powerpoint/2010/main" val="300434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1B62B0-BCCB-C401-5FF9-DF56B5B867B6}"/>
              </a:ext>
            </a:extLst>
          </p:cNvPr>
          <p:cNvSpPr txBox="1"/>
          <p:nvPr/>
        </p:nvSpPr>
        <p:spPr>
          <a:xfrm>
            <a:off x="471676" y="570950"/>
            <a:ext cx="5567266" cy="170777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spc="-100" dirty="0">
                <a:latin typeface="Batang" panose="02030600000101010101" pitchFamily="18" charset="-127"/>
                <a:ea typeface="Batang" panose="02030600000101010101" pitchFamily="18" charset="-127"/>
                <a:cs typeface="+mj-cs"/>
              </a:rPr>
              <a:t>Qur’anic Description of Reward and Punishment in </a:t>
            </a:r>
            <a:r>
              <a:rPr lang="en-US" sz="3600" spc="-100" dirty="0" err="1">
                <a:latin typeface="Batang" panose="02030600000101010101" pitchFamily="18" charset="-127"/>
                <a:ea typeface="Batang" panose="02030600000101010101" pitchFamily="18" charset="-127"/>
                <a:cs typeface="+mj-cs"/>
              </a:rPr>
              <a:t>Barzakh</a:t>
            </a:r>
            <a:endParaRPr lang="en-US" sz="3600" spc="-100" dirty="0">
              <a:latin typeface="Batang" panose="02030600000101010101" pitchFamily="18" charset="-127"/>
              <a:ea typeface="Batang" panose="02030600000101010101" pitchFamily="18" charset="-127"/>
              <a:cs typeface="+mj-cs"/>
            </a:endParaRPr>
          </a:p>
        </p:txBody>
      </p:sp>
      <p:cxnSp>
        <p:nvCxnSpPr>
          <p:cNvPr id="25" name="Straight Connector 24">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F98838-C4E3-5A95-9E4B-5E246A522D76}"/>
              </a:ext>
            </a:extLst>
          </p:cNvPr>
          <p:cNvSpPr txBox="1"/>
          <p:nvPr/>
        </p:nvSpPr>
        <p:spPr>
          <a:xfrm>
            <a:off x="571501" y="2494159"/>
            <a:ext cx="5894499" cy="3787639"/>
          </a:xfrm>
          <a:prstGeom prst="rect">
            <a:avLst/>
          </a:prstGeom>
        </p:spPr>
        <p:txBody>
          <a:bodyPr vert="horz" lIns="91440" tIns="45720" rIns="91440" bIns="45720" rtlCol="0" anchor="b">
            <a:normAutofit lnSpcReduction="10000"/>
          </a:bodyPr>
          <a:lstStyle/>
          <a:p>
            <a:pPr marL="285750" indent="-228600">
              <a:lnSpc>
                <a:spcPct val="110000"/>
              </a:lnSpc>
              <a:spcAft>
                <a:spcPts val="600"/>
              </a:spcAft>
              <a:buSzPct val="80000"/>
              <a:buFont typeface="Arial" panose="020B0604020202020204" pitchFamily="34" charset="0"/>
              <a:buChar char="•"/>
            </a:pPr>
            <a:r>
              <a:rPr lang="en-US" dirty="0"/>
              <a:t>This is one of those verses of Qur’an, which testify to punishment in </a:t>
            </a:r>
            <a:r>
              <a:rPr lang="en-US" dirty="0" err="1"/>
              <a:t>Barzakh</a:t>
            </a:r>
            <a:r>
              <a:rPr lang="en-US" dirty="0"/>
              <a:t>. This verse refers to those people of the pharaoh who drowned in the Nile. Ever since that day, they are regularly brought near fire every morning and every evening. This will continue till the Day of Judgement whereafter they will be given the severest punishment.</a:t>
            </a:r>
          </a:p>
          <a:p>
            <a:pPr marL="285750" indent="-228600">
              <a:lnSpc>
                <a:spcPct val="110000"/>
              </a:lnSpc>
              <a:spcAft>
                <a:spcPts val="600"/>
              </a:spcAft>
              <a:buSzPct val="80000"/>
              <a:buFont typeface="Arial" panose="020B0604020202020204" pitchFamily="34" charset="0"/>
              <a:buChar char="•"/>
            </a:pPr>
            <a:endParaRPr lang="en-US" dirty="0"/>
          </a:p>
          <a:p>
            <a:pPr marL="285750" indent="-228600">
              <a:lnSpc>
                <a:spcPct val="110000"/>
              </a:lnSpc>
              <a:spcAft>
                <a:spcPts val="600"/>
              </a:spcAft>
              <a:buSzPct val="80000"/>
              <a:buFont typeface="Arial" panose="020B0604020202020204" pitchFamily="34" charset="0"/>
              <a:buChar char="•"/>
            </a:pPr>
            <a:r>
              <a:rPr lang="en-US" dirty="0"/>
              <a:t>Imam </a:t>
            </a:r>
            <a:r>
              <a:rPr lang="en-US" dirty="0" err="1"/>
              <a:t>Ja'far</a:t>
            </a:r>
            <a:r>
              <a:rPr lang="en-US" dirty="0"/>
              <a:t> al-Sadiq (a) says that there is no morning or evening in the Hereafter, and that the said punishment in morning and evening refers to the world of </a:t>
            </a:r>
            <a:r>
              <a:rPr lang="en-US" dirty="0" err="1"/>
              <a:t>Barzakh</a:t>
            </a:r>
            <a:r>
              <a:rPr lang="en-US" dirty="0"/>
              <a:t>.</a:t>
            </a:r>
          </a:p>
        </p:txBody>
      </p:sp>
      <p:cxnSp>
        <p:nvCxnSpPr>
          <p:cNvPr id="27" name="Straight Connector 26">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4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500C265-7913-DCE1-F92D-ECE4FC7C5470}"/>
              </a:ext>
            </a:extLst>
          </p:cNvPr>
          <p:cNvGrpSpPr/>
          <p:nvPr/>
        </p:nvGrpSpPr>
        <p:grpSpPr>
          <a:xfrm>
            <a:off x="6914734" y="999430"/>
            <a:ext cx="4705764" cy="4856050"/>
            <a:chOff x="177434" y="1160744"/>
            <a:chExt cx="3335033" cy="3053736"/>
          </a:xfrm>
        </p:grpSpPr>
        <p:grpSp>
          <p:nvGrpSpPr>
            <p:cNvPr id="6" name="Group 5">
              <a:extLst>
                <a:ext uri="{FF2B5EF4-FFF2-40B4-BE49-F238E27FC236}">
                  <a16:creationId xmlns:a16="http://schemas.microsoft.com/office/drawing/2014/main" id="{DC9F6B92-8DAA-A592-33F4-A7AB665EFD74}"/>
                </a:ext>
              </a:extLst>
            </p:cNvPr>
            <p:cNvGrpSpPr/>
            <p:nvPr/>
          </p:nvGrpSpPr>
          <p:grpSpPr>
            <a:xfrm>
              <a:off x="264442" y="1160744"/>
              <a:ext cx="3248025" cy="2824163"/>
              <a:chOff x="4619625" y="1094757"/>
              <a:chExt cx="3248025" cy="2824163"/>
            </a:xfrm>
          </p:grpSpPr>
          <p:pic>
            <p:nvPicPr>
              <p:cNvPr id="3" name="Picture 2" descr="A close up of a logo&#10;&#10;Description automatically generated">
                <a:extLst>
                  <a:ext uri="{FF2B5EF4-FFF2-40B4-BE49-F238E27FC236}">
                    <a16:creationId xmlns:a16="http://schemas.microsoft.com/office/drawing/2014/main" id="{CE0ACD26-5006-732F-7EEC-5A595A4F50CD}"/>
                  </a:ext>
                </a:extLst>
              </p:cNvPr>
              <p:cNvPicPr>
                <a:picLocks noChangeAspect="1"/>
              </p:cNvPicPr>
              <p:nvPr/>
            </p:nvPicPr>
            <p:blipFill rotWithShape="1">
              <a:blip r:embed="rId2">
                <a:extLst>
                  <a:ext uri="{28A0092B-C50C-407E-A947-70E740481C1C}">
                    <a14:useLocalDpi xmlns:a14="http://schemas.microsoft.com/office/drawing/2010/main" val="0"/>
                  </a:ext>
                </a:extLst>
              </a:blip>
              <a:srcRect b="9419"/>
              <a:stretch/>
            </p:blipFill>
            <p:spPr>
              <a:xfrm>
                <a:off x="4619625" y="1094757"/>
                <a:ext cx="3248025" cy="681038"/>
              </a:xfrm>
              <a:prstGeom prst="rect">
                <a:avLst/>
              </a:prstGeom>
            </p:spPr>
          </p:pic>
          <p:pic>
            <p:nvPicPr>
              <p:cNvPr id="5" name="Picture 4" descr="A screenshot of a phone&#10;&#10;Description automatically generated">
                <a:extLst>
                  <a:ext uri="{FF2B5EF4-FFF2-40B4-BE49-F238E27FC236}">
                    <a16:creationId xmlns:a16="http://schemas.microsoft.com/office/drawing/2014/main" id="{54EBB14C-7550-F0A2-08F1-3946E84A3B34}"/>
                  </a:ext>
                </a:extLst>
              </p:cNvPr>
              <p:cNvPicPr>
                <a:picLocks noChangeAspect="1"/>
              </p:cNvPicPr>
              <p:nvPr/>
            </p:nvPicPr>
            <p:blipFill rotWithShape="1">
              <a:blip r:embed="rId3">
                <a:extLst>
                  <a:ext uri="{28A0092B-C50C-407E-A947-70E740481C1C}">
                    <a14:useLocalDpi xmlns:a14="http://schemas.microsoft.com/office/drawing/2010/main" val="0"/>
                  </a:ext>
                </a:extLst>
              </a:blip>
              <a:srcRect l="-70" t="22118" r="76" b="46632"/>
              <a:stretch/>
            </p:blipFill>
            <p:spPr>
              <a:xfrm>
                <a:off x="4619625" y="1775795"/>
                <a:ext cx="3248025" cy="2143125"/>
              </a:xfrm>
              <a:prstGeom prst="rect">
                <a:avLst/>
              </a:prstGeom>
            </p:spPr>
          </p:pic>
        </p:grpSp>
        <p:sp>
          <p:nvSpPr>
            <p:cNvPr id="9" name="TextBox 8">
              <a:extLst>
                <a:ext uri="{FF2B5EF4-FFF2-40B4-BE49-F238E27FC236}">
                  <a16:creationId xmlns:a16="http://schemas.microsoft.com/office/drawing/2014/main" id="{D19FF5F5-BB04-05E8-D6DF-E39BA4CC4DBD}"/>
                </a:ext>
              </a:extLst>
            </p:cNvPr>
            <p:cNvSpPr txBox="1"/>
            <p:nvPr/>
          </p:nvSpPr>
          <p:spPr>
            <a:xfrm>
              <a:off x="177434" y="3984907"/>
              <a:ext cx="3248025" cy="229573"/>
            </a:xfrm>
            <a:prstGeom prst="rect">
              <a:avLst/>
            </a:prstGeom>
            <a:noFill/>
          </p:spPr>
          <p:txBody>
            <a:bodyPr wrap="square" rtlCol="0">
              <a:spAutoFit/>
            </a:bodyPr>
            <a:lstStyle/>
            <a:p>
              <a:pPr defTabSz="978408">
                <a:spcAft>
                  <a:spcPts val="600"/>
                </a:spcAft>
              </a:pPr>
              <a:r>
                <a:rPr lang="en-US" sz="1712" kern="1200" dirty="0">
                  <a:solidFill>
                    <a:schemeClr val="tx1"/>
                  </a:solidFill>
                  <a:latin typeface="+mn-lt"/>
                  <a:ea typeface="+mn-ea"/>
                  <a:cs typeface="+mn-cs"/>
                </a:rPr>
                <a:t>Chapter 40:46</a:t>
              </a:r>
              <a:endParaRPr lang="en-US" sz="1600" dirty="0"/>
            </a:p>
          </p:txBody>
        </p:sp>
      </p:grpSp>
    </p:spTree>
    <p:extLst>
      <p:ext uri="{BB962C8B-B14F-4D97-AF65-F5344CB8AC3E}">
        <p14:creationId xmlns:p14="http://schemas.microsoft.com/office/powerpoint/2010/main" val="81629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2428F2E-922A-F4D5-0D12-64FDCC233C22}"/>
            </a:ext>
          </a:extLst>
        </p:cNvPr>
        <p:cNvGrpSpPr/>
        <p:nvPr/>
      </p:nvGrpSpPr>
      <p:grpSpPr>
        <a:xfrm>
          <a:off x="0" y="0"/>
          <a:ext cx="0" cy="0"/>
          <a:chOff x="0" y="0"/>
          <a:chExt cx="0" cy="0"/>
        </a:xfrm>
      </p:grpSpPr>
      <p:cxnSp>
        <p:nvCxnSpPr>
          <p:cNvPr id="2091" name="Straight Connector 2090">
            <a:extLst>
              <a:ext uri="{FF2B5EF4-FFF2-40B4-BE49-F238E27FC236}">
                <a16:creationId xmlns:a16="http://schemas.microsoft.com/office/drawing/2014/main" id="{6C29F232-EED0-E33A-2613-A966031B0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3" name="Straight Connector 2092">
            <a:extLst>
              <a:ext uri="{FF2B5EF4-FFF2-40B4-BE49-F238E27FC236}">
                <a16:creationId xmlns:a16="http://schemas.microsoft.com/office/drawing/2014/main" id="{160DE592-FD70-811F-1C03-7529908CA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5" name="Straight Connector 2094">
            <a:extLst>
              <a:ext uri="{FF2B5EF4-FFF2-40B4-BE49-F238E27FC236}">
                <a16:creationId xmlns:a16="http://schemas.microsoft.com/office/drawing/2014/main" id="{14AE5C02-A0AB-6A6F-F5BA-3D874D7974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97" name="Rectangle 2096">
            <a:extLst>
              <a:ext uri="{FF2B5EF4-FFF2-40B4-BE49-F238E27FC236}">
                <a16:creationId xmlns:a16="http://schemas.microsoft.com/office/drawing/2014/main" id="{6E280575-DD91-9BBB-C60F-81DAC1957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6CCD65-6489-BAA9-86E6-90DFD58D17AF}"/>
              </a:ext>
            </a:extLst>
          </p:cNvPr>
          <p:cNvSpPr txBox="1"/>
          <p:nvPr/>
        </p:nvSpPr>
        <p:spPr>
          <a:xfrm>
            <a:off x="521209" y="786384"/>
            <a:ext cx="3623244" cy="266561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spc="-100" dirty="0" err="1">
                <a:latin typeface="Batang" panose="02030600000101010101" pitchFamily="18" charset="-127"/>
                <a:ea typeface="Batang" panose="02030600000101010101" pitchFamily="18" charset="-127"/>
                <a:cs typeface="+mj-cs"/>
              </a:rPr>
              <a:t>Barzakh</a:t>
            </a:r>
            <a:r>
              <a:rPr lang="en-US" sz="5400" b="1" spc="-100" dirty="0">
                <a:latin typeface="Batang" panose="02030600000101010101" pitchFamily="18" charset="-127"/>
                <a:ea typeface="Batang" panose="02030600000101010101" pitchFamily="18" charset="-127"/>
                <a:cs typeface="+mj-cs"/>
              </a:rPr>
              <a:t>: </a:t>
            </a:r>
          </a:p>
          <a:p>
            <a:pPr>
              <a:lnSpc>
                <a:spcPct val="90000"/>
              </a:lnSpc>
              <a:spcBef>
                <a:spcPct val="0"/>
              </a:spcBef>
              <a:spcAft>
                <a:spcPts val="600"/>
              </a:spcAft>
            </a:pPr>
            <a:r>
              <a:rPr lang="en-US" sz="3200" b="1" spc="-100" dirty="0">
                <a:latin typeface="Batang" panose="02030600000101010101" pitchFamily="18" charset="-127"/>
                <a:ea typeface="Batang" panose="02030600000101010101" pitchFamily="18" charset="-127"/>
                <a:cs typeface="+mj-cs"/>
              </a:rPr>
              <a:t>In Hadiths</a:t>
            </a:r>
            <a:endParaRPr lang="en-US" sz="5400" b="1" spc="-100" dirty="0">
              <a:latin typeface="Batang" panose="02030600000101010101" pitchFamily="18" charset="-127"/>
              <a:ea typeface="Batang" panose="02030600000101010101" pitchFamily="18" charset="-127"/>
              <a:cs typeface="+mj-cs"/>
            </a:endParaRPr>
          </a:p>
        </p:txBody>
      </p:sp>
      <p:cxnSp>
        <p:nvCxnSpPr>
          <p:cNvPr id="2099" name="Straight Connector 2098">
            <a:extLst>
              <a:ext uri="{FF2B5EF4-FFF2-40B4-BE49-F238E27FC236}">
                <a16:creationId xmlns:a16="http://schemas.microsoft.com/office/drawing/2014/main" id="{F7AA4E3B-D49A-3E08-BD59-E3776285AD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B76226B-7D79-9487-E0AE-1689C3C3FFEC}"/>
              </a:ext>
            </a:extLst>
          </p:cNvPr>
          <p:cNvSpPr txBox="1"/>
          <p:nvPr/>
        </p:nvSpPr>
        <p:spPr>
          <a:xfrm>
            <a:off x="4931765" y="989350"/>
            <a:ext cx="6699544" cy="5021609"/>
          </a:xfrm>
          <a:prstGeom prst="rect">
            <a:avLst/>
          </a:prstGeom>
        </p:spPr>
        <p:txBody>
          <a:bodyPr vert="horz" lIns="91440" tIns="45720" rIns="91440" bIns="45720" rtlCol="0" anchor="t">
            <a:normAutofit/>
          </a:bodyPr>
          <a:lstStyle/>
          <a:p>
            <a:pPr marL="285750" indent="-228600">
              <a:lnSpc>
                <a:spcPct val="110000"/>
              </a:lnSpc>
              <a:spcAft>
                <a:spcPts val="600"/>
              </a:spcAft>
              <a:buSzPct val="80000"/>
              <a:buFont typeface="Arial" panose="020B0604020202020204" pitchFamily="34" charset="0"/>
              <a:buChar char="•"/>
            </a:pPr>
            <a:r>
              <a:rPr lang="en-US" sz="2400" dirty="0"/>
              <a:t>In some hadiths, the word '</a:t>
            </a:r>
            <a:r>
              <a:rPr lang="en-US" sz="2400" dirty="0" err="1"/>
              <a:t>Barzakh</a:t>
            </a:r>
            <a:r>
              <a:rPr lang="en-US" sz="2400" dirty="0"/>
              <a:t>' is used to mean an interval between this world and the hereafter. </a:t>
            </a:r>
          </a:p>
          <a:p>
            <a:pPr indent="-228600">
              <a:lnSpc>
                <a:spcPct val="110000"/>
              </a:lnSpc>
              <a:spcAft>
                <a:spcPts val="600"/>
              </a:spcAft>
              <a:buSzPct val="80000"/>
            </a:pPr>
            <a:endParaRPr lang="en-US" sz="2400" dirty="0"/>
          </a:p>
          <a:p>
            <a:pPr marL="285750" indent="-228600">
              <a:lnSpc>
                <a:spcPct val="110000"/>
              </a:lnSpc>
              <a:spcAft>
                <a:spcPts val="600"/>
              </a:spcAft>
              <a:buSzPct val="80000"/>
              <a:buFont typeface="Arial" panose="020B0604020202020204" pitchFamily="34" charset="0"/>
              <a:buChar char="•"/>
            </a:pPr>
            <a:r>
              <a:rPr lang="en-US" sz="2400" dirty="0"/>
              <a:t>For instance, according a hadith from </a:t>
            </a:r>
            <a:r>
              <a:rPr lang="en-US" sz="2400" b="1" dirty="0"/>
              <a:t>Imam </a:t>
            </a:r>
            <a:r>
              <a:rPr lang="en-US" sz="2400" b="1" dirty="0" err="1"/>
              <a:t>Ja’far</a:t>
            </a:r>
            <a:r>
              <a:rPr lang="en-US" sz="2400" b="1" dirty="0"/>
              <a:t> al-Sadiq </a:t>
            </a:r>
            <a:r>
              <a:rPr lang="en-US" sz="2400" dirty="0"/>
              <a:t>(a), all (true) Shiites will go to the Heaven in the hereafter due to the </a:t>
            </a:r>
            <a:r>
              <a:rPr lang="en-US" sz="2400" dirty="0" err="1"/>
              <a:t>A’imma</a:t>
            </a:r>
            <a:r>
              <a:rPr lang="en-US" sz="2400" dirty="0"/>
              <a:t> intercessions, and, the hadith goes on, 'I swear to Allah (</a:t>
            </a:r>
            <a:r>
              <a:rPr lang="en-US" sz="2400" dirty="0" err="1"/>
              <a:t>swt</a:t>
            </a:r>
            <a:r>
              <a:rPr lang="en-US" sz="2400" dirty="0"/>
              <a:t>) that I fear about you in </a:t>
            </a:r>
            <a:r>
              <a:rPr lang="en-US" sz="2400" dirty="0" err="1"/>
              <a:t>Barzakh</a:t>
            </a:r>
            <a:r>
              <a:rPr lang="en-US" sz="2400" dirty="0"/>
              <a:t>’. </a:t>
            </a:r>
          </a:p>
        </p:txBody>
      </p:sp>
      <p:cxnSp>
        <p:nvCxnSpPr>
          <p:cNvPr id="2101" name="Straight Connector 2100">
            <a:extLst>
              <a:ext uri="{FF2B5EF4-FFF2-40B4-BE49-F238E27FC236}">
                <a16:creationId xmlns:a16="http://schemas.microsoft.com/office/drawing/2014/main" id="{874CE3F8-DF25-A911-D361-F60CEAD0FD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3" name="Straight Connector 2102">
            <a:extLst>
              <a:ext uri="{FF2B5EF4-FFF2-40B4-BE49-F238E27FC236}">
                <a16:creationId xmlns:a16="http://schemas.microsoft.com/office/drawing/2014/main" id="{4C8AEEFA-0942-4618-C040-D0E0FA6228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81A9F6B-084E-EFF5-100C-9C6C9AF35E93}"/>
              </a:ext>
            </a:extLst>
          </p:cNvPr>
          <p:cNvGrpSpPr/>
          <p:nvPr/>
        </p:nvGrpSpPr>
        <p:grpSpPr>
          <a:xfrm>
            <a:off x="893819" y="3405850"/>
            <a:ext cx="3250632" cy="2627306"/>
            <a:chOff x="6486525" y="1181100"/>
            <a:chExt cx="5238750" cy="3714750"/>
          </a:xfrm>
        </p:grpSpPr>
        <p:pic>
          <p:nvPicPr>
            <p:cNvPr id="2050" name="Picture 2" descr="Imam Jafar Al Sadiq Said Peace Be Upon Him, Jafar, Sayings, 40% OFF">
              <a:extLst>
                <a:ext uri="{FF2B5EF4-FFF2-40B4-BE49-F238E27FC236}">
                  <a16:creationId xmlns:a16="http://schemas.microsoft.com/office/drawing/2014/main" id="{DCAE7BD4-1C96-1326-FD88-6103A4F6F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5" y="1181100"/>
              <a:ext cx="523875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light shining through clouds&#10;&#10;Description automatically generated">
              <a:extLst>
                <a:ext uri="{FF2B5EF4-FFF2-40B4-BE49-F238E27FC236}">
                  <a16:creationId xmlns:a16="http://schemas.microsoft.com/office/drawing/2014/main" id="{F5A21215-EC05-5C9A-6874-BEE78C9291A9}"/>
                </a:ext>
              </a:extLst>
            </p:cNvPr>
            <p:cNvPicPr>
              <a:picLocks noChangeAspect="1"/>
            </p:cNvPicPr>
            <p:nvPr/>
          </p:nvPicPr>
          <p:blipFill>
            <a:blip r:embed="rId3"/>
            <a:stretch>
              <a:fillRect/>
            </a:stretch>
          </p:blipFill>
          <p:spPr>
            <a:xfrm>
              <a:off x="9662162" y="3672840"/>
              <a:ext cx="2063113" cy="1223010"/>
            </a:xfrm>
            <a:prstGeom prst="rect">
              <a:avLst/>
            </a:prstGeom>
          </p:spPr>
        </p:pic>
      </p:grpSp>
    </p:spTree>
    <p:extLst>
      <p:ext uri="{BB962C8B-B14F-4D97-AF65-F5344CB8AC3E}">
        <p14:creationId xmlns:p14="http://schemas.microsoft.com/office/powerpoint/2010/main" val="45037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091" name="Straight Connector 2090">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3" name="Straight Connector 2092">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5" name="Straight Connector 2094">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97" name="Rectangle 2096">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B1CFBD-5990-8AED-A9D1-CEF37AD6642C}"/>
              </a:ext>
            </a:extLst>
          </p:cNvPr>
          <p:cNvSpPr txBox="1"/>
          <p:nvPr/>
        </p:nvSpPr>
        <p:spPr>
          <a:xfrm>
            <a:off x="521209" y="786384"/>
            <a:ext cx="3623244" cy="266561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spc="-100" dirty="0" err="1">
                <a:latin typeface="Batang" panose="02030600000101010101" pitchFamily="18" charset="-127"/>
                <a:ea typeface="Batang" panose="02030600000101010101" pitchFamily="18" charset="-127"/>
                <a:cs typeface="+mj-cs"/>
              </a:rPr>
              <a:t>Barzakh</a:t>
            </a:r>
            <a:r>
              <a:rPr lang="en-US" sz="5400" b="1" spc="-100" dirty="0">
                <a:latin typeface="Batang" panose="02030600000101010101" pitchFamily="18" charset="-127"/>
                <a:ea typeface="Batang" panose="02030600000101010101" pitchFamily="18" charset="-127"/>
                <a:cs typeface="+mj-cs"/>
              </a:rPr>
              <a:t>: </a:t>
            </a:r>
          </a:p>
          <a:p>
            <a:pPr>
              <a:lnSpc>
                <a:spcPct val="90000"/>
              </a:lnSpc>
              <a:spcBef>
                <a:spcPct val="0"/>
              </a:spcBef>
              <a:spcAft>
                <a:spcPts val="600"/>
              </a:spcAft>
            </a:pPr>
            <a:r>
              <a:rPr lang="en-US" sz="3200" b="1" spc="-100" dirty="0">
                <a:latin typeface="Batang" panose="02030600000101010101" pitchFamily="18" charset="-127"/>
                <a:ea typeface="Batang" panose="02030600000101010101" pitchFamily="18" charset="-127"/>
                <a:cs typeface="+mj-cs"/>
              </a:rPr>
              <a:t>In Hadiths</a:t>
            </a:r>
            <a:endParaRPr lang="en-US" sz="5400" b="1" spc="-100" dirty="0">
              <a:latin typeface="Batang" panose="02030600000101010101" pitchFamily="18" charset="-127"/>
              <a:ea typeface="Batang" panose="02030600000101010101" pitchFamily="18" charset="-127"/>
              <a:cs typeface="+mj-cs"/>
            </a:endParaRPr>
          </a:p>
        </p:txBody>
      </p:sp>
      <p:cxnSp>
        <p:nvCxnSpPr>
          <p:cNvPr id="2099" name="Straight Connector 2098">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F8F7829-7782-8E6B-6617-A831ACAD7542}"/>
              </a:ext>
            </a:extLst>
          </p:cNvPr>
          <p:cNvSpPr txBox="1"/>
          <p:nvPr/>
        </p:nvSpPr>
        <p:spPr>
          <a:xfrm>
            <a:off x="4931765" y="989350"/>
            <a:ext cx="6699544" cy="5021609"/>
          </a:xfrm>
          <a:prstGeom prst="rect">
            <a:avLst/>
          </a:prstGeom>
        </p:spPr>
        <p:txBody>
          <a:bodyPr vert="horz" lIns="91440" tIns="45720" rIns="91440" bIns="45720" rtlCol="0" anchor="t">
            <a:normAutofit/>
          </a:bodyPr>
          <a:lstStyle/>
          <a:p>
            <a:pPr marL="285750" indent="-228600">
              <a:lnSpc>
                <a:spcPct val="110000"/>
              </a:lnSpc>
              <a:spcAft>
                <a:spcPts val="600"/>
              </a:spcAft>
              <a:buSzPct val="80000"/>
              <a:buFont typeface="Arial" panose="020B0604020202020204" pitchFamily="34" charset="0"/>
              <a:buChar char="•"/>
            </a:pPr>
            <a:r>
              <a:rPr lang="en-US" sz="2400" dirty="0"/>
              <a:t>A person asked him about </a:t>
            </a:r>
            <a:r>
              <a:rPr lang="en-US" sz="2400" dirty="0" err="1"/>
              <a:t>Barzakh</a:t>
            </a:r>
            <a:r>
              <a:rPr lang="en-US" sz="2400" dirty="0"/>
              <a:t>, and Imam (a) answered: '[it is] the grave, from one's death to the Day of Judgment.</a:t>
            </a:r>
          </a:p>
          <a:p>
            <a:pPr indent="-228600">
              <a:lnSpc>
                <a:spcPct val="110000"/>
              </a:lnSpc>
              <a:spcAft>
                <a:spcPts val="600"/>
              </a:spcAft>
              <a:buSzPct val="80000"/>
            </a:pPr>
            <a:endParaRPr lang="en-US" sz="2400" dirty="0"/>
          </a:p>
          <a:p>
            <a:pPr indent="-228600">
              <a:lnSpc>
                <a:spcPct val="110000"/>
              </a:lnSpc>
              <a:spcAft>
                <a:spcPts val="600"/>
              </a:spcAft>
              <a:buSzPct val="80000"/>
            </a:pPr>
            <a:r>
              <a:rPr lang="en-US" sz="2400" dirty="0"/>
              <a:t>This latter statement implies that the world of grave is the world of </a:t>
            </a:r>
            <a:r>
              <a:rPr lang="en-US" sz="2400" dirty="0" err="1"/>
              <a:t>Barzakh</a:t>
            </a:r>
            <a:r>
              <a:rPr lang="en-US" sz="2400" dirty="0"/>
              <a:t> —indeed, grave in this hadith does not mean a certain hole in the earth; it is a metaphor for </a:t>
            </a:r>
            <a:r>
              <a:rPr lang="en-US" sz="2400" dirty="0" err="1"/>
              <a:t>Barzakh</a:t>
            </a:r>
            <a:r>
              <a:rPr lang="en-US" sz="2400" dirty="0"/>
              <a:t>.</a:t>
            </a:r>
          </a:p>
        </p:txBody>
      </p:sp>
      <p:cxnSp>
        <p:nvCxnSpPr>
          <p:cNvPr id="2101" name="Straight Connector 2100">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3" name="Straight Connector 2102">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FEF5413-B665-1A1A-07EA-F6F14E1F68AC}"/>
              </a:ext>
            </a:extLst>
          </p:cNvPr>
          <p:cNvGrpSpPr/>
          <p:nvPr/>
        </p:nvGrpSpPr>
        <p:grpSpPr>
          <a:xfrm>
            <a:off x="893819" y="3405850"/>
            <a:ext cx="3250632" cy="2627306"/>
            <a:chOff x="6486525" y="1181100"/>
            <a:chExt cx="5238750" cy="3714750"/>
          </a:xfrm>
        </p:grpSpPr>
        <p:pic>
          <p:nvPicPr>
            <p:cNvPr id="2050" name="Picture 2" descr="Imam Jafar Al Sadiq Said Peace Be Upon Him, Jafar, Sayings, 40% OFF">
              <a:extLst>
                <a:ext uri="{FF2B5EF4-FFF2-40B4-BE49-F238E27FC236}">
                  <a16:creationId xmlns:a16="http://schemas.microsoft.com/office/drawing/2014/main" id="{6F4730C0-0EEB-92EC-A415-440B79D43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5" y="1181100"/>
              <a:ext cx="523875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light shining through clouds&#10;&#10;Description automatically generated">
              <a:extLst>
                <a:ext uri="{FF2B5EF4-FFF2-40B4-BE49-F238E27FC236}">
                  <a16:creationId xmlns:a16="http://schemas.microsoft.com/office/drawing/2014/main" id="{27C4F7C7-7EC4-B65F-7799-469F5C894B35}"/>
                </a:ext>
              </a:extLst>
            </p:cNvPr>
            <p:cNvPicPr>
              <a:picLocks noChangeAspect="1"/>
            </p:cNvPicPr>
            <p:nvPr/>
          </p:nvPicPr>
          <p:blipFill>
            <a:blip r:embed="rId3"/>
            <a:stretch>
              <a:fillRect/>
            </a:stretch>
          </p:blipFill>
          <p:spPr>
            <a:xfrm>
              <a:off x="9662162" y="3672840"/>
              <a:ext cx="2063113" cy="1223010"/>
            </a:xfrm>
            <a:prstGeom prst="rect">
              <a:avLst/>
            </a:prstGeom>
          </p:spPr>
        </p:pic>
      </p:grpSp>
    </p:spTree>
    <p:extLst>
      <p:ext uri="{BB962C8B-B14F-4D97-AF65-F5344CB8AC3E}">
        <p14:creationId xmlns:p14="http://schemas.microsoft.com/office/powerpoint/2010/main" val="366201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E726D5-F74B-2301-DB23-B07C815F8E7A}"/>
              </a:ext>
            </a:extLst>
          </p:cNvPr>
          <p:cNvGrpSpPr/>
          <p:nvPr/>
        </p:nvGrpSpPr>
        <p:grpSpPr>
          <a:xfrm>
            <a:off x="214994" y="97593"/>
            <a:ext cx="11866759" cy="573300"/>
            <a:chOff x="0" y="3928025"/>
            <a:chExt cx="8143321" cy="573300"/>
          </a:xfrm>
          <a:scene3d>
            <a:camera prst="orthographicFront"/>
            <a:lightRig rig="threePt" dir="t">
              <a:rot lat="0" lon="0" rev="7500000"/>
            </a:lightRig>
          </a:scene3d>
        </p:grpSpPr>
        <p:sp>
          <p:nvSpPr>
            <p:cNvPr id="3" name="Rectangle: Rounded Corners 2">
              <a:extLst>
                <a:ext uri="{FF2B5EF4-FFF2-40B4-BE49-F238E27FC236}">
                  <a16:creationId xmlns:a16="http://schemas.microsoft.com/office/drawing/2014/main" id="{A7C5BCFD-67CF-6B00-5C67-99E93391306D}"/>
                </a:ext>
              </a:extLst>
            </p:cNvPr>
            <p:cNvSpPr/>
            <p:nvPr/>
          </p:nvSpPr>
          <p:spPr>
            <a:xfrm>
              <a:off x="0" y="3928025"/>
              <a:ext cx="8143321" cy="573300"/>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CA"/>
            </a:p>
          </p:txBody>
        </p:sp>
        <p:sp>
          <p:nvSpPr>
            <p:cNvPr id="4" name="Rectangle: Rounded Corners 4">
              <a:extLst>
                <a:ext uri="{FF2B5EF4-FFF2-40B4-BE49-F238E27FC236}">
                  <a16:creationId xmlns:a16="http://schemas.microsoft.com/office/drawing/2014/main" id="{608E6351-9CC4-B2C2-3C59-83757AEDBBFD}"/>
                </a:ext>
              </a:extLst>
            </p:cNvPr>
            <p:cNvSpPr txBox="1"/>
            <p:nvPr/>
          </p:nvSpPr>
          <p:spPr>
            <a:xfrm>
              <a:off x="27986" y="3956011"/>
              <a:ext cx="8087349" cy="517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3200" b="1" kern="1200" dirty="0"/>
                <a:t>Day of Judgement</a:t>
              </a:r>
              <a:endParaRPr lang="en-US" sz="3200" b="1" kern="1200" dirty="0"/>
            </a:p>
          </p:txBody>
        </p:sp>
      </p:grpSp>
      <p:sp>
        <p:nvSpPr>
          <p:cNvPr id="8" name="TextBox 7">
            <a:extLst>
              <a:ext uri="{FF2B5EF4-FFF2-40B4-BE49-F238E27FC236}">
                <a16:creationId xmlns:a16="http://schemas.microsoft.com/office/drawing/2014/main" id="{D87CA6FC-588B-1C96-113F-B7848EFE3349}"/>
              </a:ext>
            </a:extLst>
          </p:cNvPr>
          <p:cNvSpPr txBox="1"/>
          <p:nvPr/>
        </p:nvSpPr>
        <p:spPr>
          <a:xfrm>
            <a:off x="255775" y="1014628"/>
            <a:ext cx="8431025" cy="3416320"/>
          </a:xfrm>
          <a:prstGeom prst="rect">
            <a:avLst/>
          </a:prstGeom>
          <a:noFill/>
        </p:spPr>
        <p:txBody>
          <a:bodyPr wrap="square">
            <a:spAutoFit/>
          </a:bodyPr>
          <a:lstStyle/>
          <a:p>
            <a:pPr marL="342900" indent="-342900">
              <a:buFont typeface="Arial" panose="020B0604020202020204" pitchFamily="34" charset="0"/>
              <a:buChar char="•"/>
            </a:pPr>
            <a:r>
              <a:rPr lang="en-US" dirty="0"/>
              <a:t>It is the harshest and severest. There are fifty stations in which you must travel through in the Day of Judgement; each more difficult than the previous one. </a:t>
            </a:r>
          </a:p>
          <a:p>
            <a:endParaRPr lang="en-US" dirty="0"/>
          </a:p>
          <a:p>
            <a:pPr marL="342900" indent="-342900">
              <a:buFont typeface="Arial" panose="020B0604020202020204" pitchFamily="34" charset="0"/>
              <a:buChar char="•"/>
            </a:pPr>
            <a:r>
              <a:rPr lang="en-US" dirty="0"/>
              <a:t>Imam Jafar as-Sadiq (</a:t>
            </a:r>
            <a:r>
              <a:rPr lang="en-US" dirty="0" err="1"/>
              <a:t>a.s.</a:t>
            </a:r>
            <a:r>
              <a:rPr lang="en-US" dirty="0"/>
              <a:t>) says about the effects of remembering death and the Resurrection Day: </a:t>
            </a:r>
          </a:p>
          <a:p>
            <a:pPr marL="800100" lvl="1" indent="-342900">
              <a:buFont typeface="+mj-lt"/>
              <a:buAutoNum type="arabicPeriod"/>
            </a:pPr>
            <a:r>
              <a:rPr lang="en-US" dirty="0"/>
              <a:t>Its remembrance suppresses the inordinate desires.</a:t>
            </a:r>
          </a:p>
          <a:p>
            <a:pPr marL="800100" lvl="1" indent="-342900">
              <a:buFont typeface="+mj-lt"/>
              <a:buAutoNum type="arabicPeriod"/>
            </a:pPr>
            <a:r>
              <a:rPr lang="en-US" dirty="0"/>
              <a:t>It uproots the very foundation of negligence and apathy,</a:t>
            </a:r>
          </a:p>
          <a:p>
            <a:pPr marL="800100" lvl="1" indent="-342900">
              <a:buFont typeface="+mj-lt"/>
              <a:buAutoNum type="arabicPeriod"/>
            </a:pPr>
            <a:r>
              <a:rPr lang="en-US" dirty="0"/>
              <a:t>With the reminding of Allah’s promise, it strengthens man’s heart.</a:t>
            </a:r>
          </a:p>
          <a:p>
            <a:pPr marL="800100" lvl="1" indent="-342900">
              <a:buFont typeface="+mj-lt"/>
              <a:buAutoNum type="arabicPeriod"/>
            </a:pPr>
            <a:r>
              <a:rPr lang="en-US" dirty="0"/>
              <a:t>It softens the hard mentality of man.</a:t>
            </a:r>
          </a:p>
          <a:p>
            <a:pPr marL="800100" lvl="1" indent="-342900">
              <a:buFont typeface="+mj-lt"/>
              <a:buAutoNum type="arabicPeriod"/>
            </a:pPr>
            <a:r>
              <a:rPr lang="en-US" dirty="0"/>
              <a:t>It demolishes the banners of inordinate desires and transgression.</a:t>
            </a:r>
          </a:p>
          <a:p>
            <a:pPr marL="800100" lvl="1" indent="-342900">
              <a:buFont typeface="+mj-lt"/>
              <a:buAutoNum type="arabicPeriod"/>
            </a:pPr>
            <a:r>
              <a:rPr lang="en-US" dirty="0"/>
              <a:t>It suppresses the evil of greediness and makes the world humble before one’s eyes. </a:t>
            </a:r>
          </a:p>
        </p:txBody>
      </p:sp>
      <p:pic>
        <p:nvPicPr>
          <p:cNvPr id="12" name="Picture 11" descr="A screenshot of a book&#10;&#10;Description automatically generated">
            <a:extLst>
              <a:ext uri="{FF2B5EF4-FFF2-40B4-BE49-F238E27FC236}">
                <a16:creationId xmlns:a16="http://schemas.microsoft.com/office/drawing/2014/main" id="{3BBF19EE-D75E-E819-412F-6D7EA3DF4E2B}"/>
              </a:ext>
            </a:extLst>
          </p:cNvPr>
          <p:cNvPicPr>
            <a:picLocks noChangeAspect="1"/>
          </p:cNvPicPr>
          <p:nvPr/>
        </p:nvPicPr>
        <p:blipFill rotWithShape="1">
          <a:blip r:embed="rId2">
            <a:extLst>
              <a:ext uri="{28A0092B-C50C-407E-A947-70E740481C1C}">
                <a14:useLocalDpi xmlns:a14="http://schemas.microsoft.com/office/drawing/2010/main" val="0"/>
              </a:ext>
            </a:extLst>
          </a:blip>
          <a:srcRect b="3262"/>
          <a:stretch/>
        </p:blipFill>
        <p:spPr>
          <a:xfrm>
            <a:off x="9046722" y="642907"/>
            <a:ext cx="3072068" cy="6200082"/>
          </a:xfrm>
          <a:prstGeom prst="rect">
            <a:avLst/>
          </a:prstGeom>
        </p:spPr>
      </p:pic>
      <p:sp>
        <p:nvSpPr>
          <p:cNvPr id="22" name="Rectangle 21">
            <a:extLst>
              <a:ext uri="{FF2B5EF4-FFF2-40B4-BE49-F238E27FC236}">
                <a16:creationId xmlns:a16="http://schemas.microsoft.com/office/drawing/2014/main" id="{FA6ED721-39A6-A8C4-BEB4-B5169358A41E}"/>
              </a:ext>
            </a:extLst>
          </p:cNvPr>
          <p:cNvSpPr/>
          <p:nvPr/>
        </p:nvSpPr>
        <p:spPr>
          <a:xfrm>
            <a:off x="9046721" y="3060123"/>
            <a:ext cx="3108673" cy="737754"/>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cxnSp>
        <p:nvCxnSpPr>
          <p:cNvPr id="24" name="Straight Arrow Connector 23">
            <a:extLst>
              <a:ext uri="{FF2B5EF4-FFF2-40B4-BE49-F238E27FC236}">
                <a16:creationId xmlns:a16="http://schemas.microsoft.com/office/drawing/2014/main" id="{02AC0285-AB4B-66CB-A6A2-975C9E24F98F}"/>
              </a:ext>
            </a:extLst>
          </p:cNvPr>
          <p:cNvCxnSpPr>
            <a:cxnSpLocks/>
          </p:cNvCxnSpPr>
          <p:nvPr/>
        </p:nvCxnSpPr>
        <p:spPr>
          <a:xfrm flipV="1">
            <a:off x="8052955" y="3647209"/>
            <a:ext cx="1330036" cy="120534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FD1AE91-410A-4156-A37A-F8347DF0D43E}"/>
              </a:ext>
            </a:extLst>
          </p:cNvPr>
          <p:cNvSpPr txBox="1"/>
          <p:nvPr/>
        </p:nvSpPr>
        <p:spPr>
          <a:xfrm>
            <a:off x="259726" y="4430948"/>
            <a:ext cx="8427074" cy="1200329"/>
          </a:xfrm>
          <a:prstGeom prst="rect">
            <a:avLst/>
          </a:prstGeom>
          <a:noFill/>
        </p:spPr>
        <p:txBody>
          <a:bodyPr wrap="square">
            <a:spAutoFit/>
          </a:bodyPr>
          <a:lstStyle/>
          <a:p>
            <a:pPr marL="285750" indent="-285750">
              <a:buFont typeface="Arial" panose="020B0604020202020204" pitchFamily="34" charset="0"/>
              <a:buChar char="•"/>
            </a:pPr>
            <a:r>
              <a:rPr lang="en-US" dirty="0"/>
              <a:t>The visit to the graves is therefore recommended so that we would be reminded of our death. We all know that we recite the following Sura </a:t>
            </a:r>
            <a:r>
              <a:rPr lang="en-US" dirty="0" err="1"/>
              <a:t>Fatiha</a:t>
            </a:r>
            <a:r>
              <a:rPr lang="en-US" dirty="0"/>
              <a:t> Verse 4, several times in our daily Prayers (Namaz) during day and night, so that we are reminded of the Resurrection Day.</a:t>
            </a:r>
          </a:p>
        </p:txBody>
      </p:sp>
    </p:spTree>
    <p:extLst>
      <p:ext uri="{BB962C8B-B14F-4D97-AF65-F5344CB8AC3E}">
        <p14:creationId xmlns:p14="http://schemas.microsoft.com/office/powerpoint/2010/main" val="21661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additive="base">
                                        <p:cTn id="2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889F449-A8C1-4223-8D3F-453A7C93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964C168-AFAA-BCDB-0C87-5816FAA8FC8D}"/>
              </a:ext>
            </a:extLst>
          </p:cNvPr>
          <p:cNvSpPr txBox="1"/>
          <p:nvPr/>
        </p:nvSpPr>
        <p:spPr>
          <a:xfrm>
            <a:off x="8063902" y="950864"/>
            <a:ext cx="3556597" cy="4956265"/>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spc="-100" dirty="0">
                <a:latin typeface="Batang" panose="02030600000101010101" pitchFamily="18" charset="-127"/>
                <a:ea typeface="Batang" panose="02030600000101010101" pitchFamily="18" charset="-127"/>
                <a:cs typeface="+mj-cs"/>
              </a:rPr>
              <a:t>Four Stages of Life</a:t>
            </a:r>
          </a:p>
        </p:txBody>
      </p:sp>
      <p:cxnSp>
        <p:nvCxnSpPr>
          <p:cNvPr id="17" name="Straight Connector 16">
            <a:extLst>
              <a:ext uri="{FF2B5EF4-FFF2-40B4-BE49-F238E27FC236}">
                <a16:creationId xmlns:a16="http://schemas.microsoft.com/office/drawing/2014/main" id="{C8F3C27F-5DD1-4734-BC17-6CA4460264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090CEE-42FF-4CEE-ABF8-11F35C2908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918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483DE6-F425-4CA0-9983-0778A131FA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3D79A368-C57B-ACA7-76E5-E18C3281BE46}"/>
              </a:ext>
            </a:extLst>
          </p:cNvPr>
          <p:cNvSpPr/>
          <p:nvPr/>
        </p:nvSpPr>
        <p:spPr>
          <a:xfrm>
            <a:off x="1985010" y="4735854"/>
            <a:ext cx="5654040" cy="1032842"/>
          </a:xfrm>
          <a:custGeom>
            <a:avLst/>
            <a:gdLst>
              <a:gd name="connsiteX0" fmla="*/ 0 w 5654040"/>
              <a:gd name="connsiteY0" fmla="*/ 103284 h 1032842"/>
              <a:gd name="connsiteX1" fmla="*/ 103284 w 5654040"/>
              <a:gd name="connsiteY1" fmla="*/ 0 h 1032842"/>
              <a:gd name="connsiteX2" fmla="*/ 5550756 w 5654040"/>
              <a:gd name="connsiteY2" fmla="*/ 0 h 1032842"/>
              <a:gd name="connsiteX3" fmla="*/ 5654040 w 5654040"/>
              <a:gd name="connsiteY3" fmla="*/ 103284 h 1032842"/>
              <a:gd name="connsiteX4" fmla="*/ 5654040 w 5654040"/>
              <a:gd name="connsiteY4" fmla="*/ 929558 h 1032842"/>
              <a:gd name="connsiteX5" fmla="*/ 5550756 w 5654040"/>
              <a:gd name="connsiteY5" fmla="*/ 1032842 h 1032842"/>
              <a:gd name="connsiteX6" fmla="*/ 103284 w 5654040"/>
              <a:gd name="connsiteY6" fmla="*/ 1032842 h 1032842"/>
              <a:gd name="connsiteX7" fmla="*/ 0 w 5654040"/>
              <a:gd name="connsiteY7" fmla="*/ 929558 h 1032842"/>
              <a:gd name="connsiteX8" fmla="*/ 0 w 5654040"/>
              <a:gd name="connsiteY8" fmla="*/ 103284 h 103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4040" h="1032842">
                <a:moveTo>
                  <a:pt x="0" y="103284"/>
                </a:moveTo>
                <a:cubicBezTo>
                  <a:pt x="0" y="46242"/>
                  <a:pt x="46242" y="0"/>
                  <a:pt x="103284" y="0"/>
                </a:cubicBezTo>
                <a:lnTo>
                  <a:pt x="5550756" y="0"/>
                </a:lnTo>
                <a:cubicBezTo>
                  <a:pt x="5607798" y="0"/>
                  <a:pt x="5654040" y="46242"/>
                  <a:pt x="5654040" y="103284"/>
                </a:cubicBezTo>
                <a:lnTo>
                  <a:pt x="5654040" y="929558"/>
                </a:lnTo>
                <a:cubicBezTo>
                  <a:pt x="5654040" y="986600"/>
                  <a:pt x="5607798" y="1032842"/>
                  <a:pt x="5550756" y="1032842"/>
                </a:cubicBezTo>
                <a:lnTo>
                  <a:pt x="103284" y="1032842"/>
                </a:lnTo>
                <a:cubicBezTo>
                  <a:pt x="46242" y="1032842"/>
                  <a:pt x="0" y="986600"/>
                  <a:pt x="0" y="929558"/>
                </a:cubicBezTo>
                <a:lnTo>
                  <a:pt x="0" y="103284"/>
                </a:lnTo>
                <a:close/>
              </a:path>
            </a:pathLst>
          </a:custGeom>
        </p:spPr>
        <p:style>
          <a:lnRef idx="2">
            <a:schemeClr val="lt1">
              <a:hueOff val="0"/>
              <a:satOff val="0"/>
              <a:lumOff val="0"/>
              <a:alphaOff val="0"/>
            </a:schemeClr>
          </a:lnRef>
          <a:fillRef idx="1">
            <a:schemeClr val="accent5">
              <a:hueOff val="-365801"/>
              <a:satOff val="16800"/>
              <a:lumOff val="0"/>
              <a:alphaOff val="0"/>
            </a:schemeClr>
          </a:fillRef>
          <a:effectRef idx="0">
            <a:schemeClr val="accent5">
              <a:hueOff val="-365801"/>
              <a:satOff val="16800"/>
              <a:lumOff val="0"/>
              <a:alphaOff val="0"/>
            </a:schemeClr>
          </a:effectRef>
          <a:fontRef idx="minor">
            <a:schemeClr val="lt1"/>
          </a:fontRef>
        </p:style>
        <p:txBody>
          <a:bodyPr spcFirstLastPara="0" vert="horz" wrap="square" lIns="167411" tIns="167411" rIns="1312285" bIns="167411" numCol="1" spcCol="1270" anchor="ctr" anchorCtr="0">
            <a:noAutofit/>
          </a:bodyPr>
          <a:lstStyle/>
          <a:p>
            <a:pPr marL="0" lvl="0" indent="0" algn="l" defTabSz="1600200">
              <a:lnSpc>
                <a:spcPct val="90000"/>
              </a:lnSpc>
              <a:spcBef>
                <a:spcPct val="0"/>
              </a:spcBef>
              <a:spcAft>
                <a:spcPct val="35000"/>
              </a:spcAft>
              <a:buNone/>
            </a:pPr>
            <a:r>
              <a:rPr lang="en-US" sz="3600" b="1" kern="1200" dirty="0"/>
              <a:t>Day of Resurrection </a:t>
            </a:r>
          </a:p>
        </p:txBody>
      </p:sp>
      <p:grpSp>
        <p:nvGrpSpPr>
          <p:cNvPr id="16" name="Group 15">
            <a:extLst>
              <a:ext uri="{FF2B5EF4-FFF2-40B4-BE49-F238E27FC236}">
                <a16:creationId xmlns:a16="http://schemas.microsoft.com/office/drawing/2014/main" id="{A6FB3BC1-DAF6-C187-6582-950E5B7ADE25}"/>
              </a:ext>
            </a:extLst>
          </p:cNvPr>
          <p:cNvGrpSpPr/>
          <p:nvPr/>
        </p:nvGrpSpPr>
        <p:grpSpPr>
          <a:xfrm>
            <a:off x="571501" y="1073960"/>
            <a:ext cx="5654040" cy="1462410"/>
            <a:chOff x="571501" y="1073960"/>
            <a:chExt cx="5654040" cy="1462410"/>
          </a:xfrm>
        </p:grpSpPr>
        <p:sp>
          <p:nvSpPr>
            <p:cNvPr id="4" name="Freeform: Shape 3">
              <a:extLst>
                <a:ext uri="{FF2B5EF4-FFF2-40B4-BE49-F238E27FC236}">
                  <a16:creationId xmlns:a16="http://schemas.microsoft.com/office/drawing/2014/main" id="{290262AE-9FE6-05F4-A2F9-0F9CFDDF066B}"/>
                </a:ext>
              </a:extLst>
            </p:cNvPr>
            <p:cNvSpPr/>
            <p:nvPr/>
          </p:nvSpPr>
          <p:spPr>
            <a:xfrm>
              <a:off x="571501" y="1073960"/>
              <a:ext cx="5654040" cy="1032842"/>
            </a:xfrm>
            <a:custGeom>
              <a:avLst/>
              <a:gdLst>
                <a:gd name="connsiteX0" fmla="*/ 0 w 5654040"/>
                <a:gd name="connsiteY0" fmla="*/ 103284 h 1032842"/>
                <a:gd name="connsiteX1" fmla="*/ 103284 w 5654040"/>
                <a:gd name="connsiteY1" fmla="*/ 0 h 1032842"/>
                <a:gd name="connsiteX2" fmla="*/ 5550756 w 5654040"/>
                <a:gd name="connsiteY2" fmla="*/ 0 h 1032842"/>
                <a:gd name="connsiteX3" fmla="*/ 5654040 w 5654040"/>
                <a:gd name="connsiteY3" fmla="*/ 103284 h 1032842"/>
                <a:gd name="connsiteX4" fmla="*/ 5654040 w 5654040"/>
                <a:gd name="connsiteY4" fmla="*/ 929558 h 1032842"/>
                <a:gd name="connsiteX5" fmla="*/ 5550756 w 5654040"/>
                <a:gd name="connsiteY5" fmla="*/ 1032842 h 1032842"/>
                <a:gd name="connsiteX6" fmla="*/ 103284 w 5654040"/>
                <a:gd name="connsiteY6" fmla="*/ 1032842 h 1032842"/>
                <a:gd name="connsiteX7" fmla="*/ 0 w 5654040"/>
                <a:gd name="connsiteY7" fmla="*/ 929558 h 1032842"/>
                <a:gd name="connsiteX8" fmla="*/ 0 w 5654040"/>
                <a:gd name="connsiteY8" fmla="*/ 103284 h 103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4040" h="1032842">
                  <a:moveTo>
                    <a:pt x="0" y="103284"/>
                  </a:moveTo>
                  <a:cubicBezTo>
                    <a:pt x="0" y="46242"/>
                    <a:pt x="46242" y="0"/>
                    <a:pt x="103284" y="0"/>
                  </a:cubicBezTo>
                  <a:lnTo>
                    <a:pt x="5550756" y="0"/>
                  </a:lnTo>
                  <a:cubicBezTo>
                    <a:pt x="5607798" y="0"/>
                    <a:pt x="5654040" y="46242"/>
                    <a:pt x="5654040" y="103284"/>
                  </a:cubicBezTo>
                  <a:lnTo>
                    <a:pt x="5654040" y="929558"/>
                  </a:lnTo>
                  <a:cubicBezTo>
                    <a:pt x="5654040" y="986600"/>
                    <a:pt x="5607798" y="1032842"/>
                    <a:pt x="5550756" y="1032842"/>
                  </a:cubicBezTo>
                  <a:lnTo>
                    <a:pt x="103284" y="1032842"/>
                  </a:lnTo>
                  <a:cubicBezTo>
                    <a:pt x="46242" y="1032842"/>
                    <a:pt x="0" y="986600"/>
                    <a:pt x="0" y="929558"/>
                  </a:cubicBezTo>
                  <a:lnTo>
                    <a:pt x="0" y="10328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7411" tIns="167411" rIns="1308702" bIns="167411" numCol="1" spcCol="1270" anchor="ctr" anchorCtr="0">
              <a:noAutofit/>
            </a:bodyPr>
            <a:lstStyle/>
            <a:p>
              <a:pPr marL="0" lvl="0" indent="0" algn="l" defTabSz="1600200">
                <a:lnSpc>
                  <a:spcPct val="90000"/>
                </a:lnSpc>
                <a:spcBef>
                  <a:spcPct val="0"/>
                </a:spcBef>
                <a:spcAft>
                  <a:spcPct val="35000"/>
                </a:spcAft>
                <a:buNone/>
              </a:pPr>
              <a:r>
                <a:rPr lang="en-US" sz="3600" b="1" kern="1200" dirty="0"/>
                <a:t>Womb of Mother</a:t>
              </a:r>
            </a:p>
          </p:txBody>
        </p:sp>
        <p:sp>
          <p:nvSpPr>
            <p:cNvPr id="10" name="Freeform: Shape 9">
              <a:extLst>
                <a:ext uri="{FF2B5EF4-FFF2-40B4-BE49-F238E27FC236}">
                  <a16:creationId xmlns:a16="http://schemas.microsoft.com/office/drawing/2014/main" id="{ABEF5254-3287-7EC3-24E5-45A399AC1BF2}"/>
                </a:ext>
              </a:extLst>
            </p:cNvPr>
            <p:cNvSpPr/>
            <p:nvPr/>
          </p:nvSpPr>
          <p:spPr>
            <a:xfrm>
              <a:off x="5554193" y="1865023"/>
              <a:ext cx="671347" cy="671347"/>
            </a:xfrm>
            <a:custGeom>
              <a:avLst/>
              <a:gdLst>
                <a:gd name="connsiteX0" fmla="*/ 0 w 671347"/>
                <a:gd name="connsiteY0" fmla="*/ 369241 h 671347"/>
                <a:gd name="connsiteX1" fmla="*/ 151053 w 671347"/>
                <a:gd name="connsiteY1" fmla="*/ 369241 h 671347"/>
                <a:gd name="connsiteX2" fmla="*/ 151053 w 671347"/>
                <a:gd name="connsiteY2" fmla="*/ 0 h 671347"/>
                <a:gd name="connsiteX3" fmla="*/ 520294 w 671347"/>
                <a:gd name="connsiteY3" fmla="*/ 0 h 671347"/>
                <a:gd name="connsiteX4" fmla="*/ 520294 w 671347"/>
                <a:gd name="connsiteY4" fmla="*/ 369241 h 671347"/>
                <a:gd name="connsiteX5" fmla="*/ 671347 w 671347"/>
                <a:gd name="connsiteY5" fmla="*/ 369241 h 671347"/>
                <a:gd name="connsiteX6" fmla="*/ 335674 w 671347"/>
                <a:gd name="connsiteY6" fmla="*/ 671347 h 671347"/>
                <a:gd name="connsiteX7" fmla="*/ 0 w 671347"/>
                <a:gd name="connsiteY7" fmla="*/ 369241 h 67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347" h="671347">
                  <a:moveTo>
                    <a:pt x="0" y="369241"/>
                  </a:moveTo>
                  <a:lnTo>
                    <a:pt x="151053" y="369241"/>
                  </a:lnTo>
                  <a:lnTo>
                    <a:pt x="151053" y="0"/>
                  </a:lnTo>
                  <a:lnTo>
                    <a:pt x="520294" y="0"/>
                  </a:lnTo>
                  <a:lnTo>
                    <a:pt x="520294" y="369241"/>
                  </a:lnTo>
                  <a:lnTo>
                    <a:pt x="671347" y="369241"/>
                  </a:lnTo>
                  <a:lnTo>
                    <a:pt x="335674" y="671347"/>
                  </a:lnTo>
                  <a:lnTo>
                    <a:pt x="0" y="369241"/>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9153" tIns="38100" rIns="189153" bIns="204258" numCol="1" spcCol="1270" anchor="ctr" anchorCtr="0">
              <a:noAutofit/>
            </a:bodyPr>
            <a:lstStyle/>
            <a:p>
              <a:pPr marL="0" lvl="0" indent="0" algn="ctr" defTabSz="1333500">
                <a:lnSpc>
                  <a:spcPct val="90000"/>
                </a:lnSpc>
                <a:spcBef>
                  <a:spcPct val="0"/>
                </a:spcBef>
                <a:spcAft>
                  <a:spcPct val="35000"/>
                </a:spcAft>
                <a:buNone/>
              </a:pPr>
              <a:endParaRPr lang="en-US" sz="3000" kern="1200" dirty="0"/>
            </a:p>
          </p:txBody>
        </p:sp>
      </p:grpSp>
      <p:grpSp>
        <p:nvGrpSpPr>
          <p:cNvPr id="18" name="Group 17">
            <a:extLst>
              <a:ext uri="{FF2B5EF4-FFF2-40B4-BE49-F238E27FC236}">
                <a16:creationId xmlns:a16="http://schemas.microsoft.com/office/drawing/2014/main" id="{91542C03-A5BE-F64A-E165-849CA03B158D}"/>
              </a:ext>
            </a:extLst>
          </p:cNvPr>
          <p:cNvGrpSpPr/>
          <p:nvPr/>
        </p:nvGrpSpPr>
        <p:grpSpPr>
          <a:xfrm>
            <a:off x="1045026" y="2294591"/>
            <a:ext cx="5654040" cy="1462410"/>
            <a:chOff x="1045026" y="2294591"/>
            <a:chExt cx="5654040" cy="1462410"/>
          </a:xfrm>
        </p:grpSpPr>
        <p:sp>
          <p:nvSpPr>
            <p:cNvPr id="6" name="Freeform: Shape 5">
              <a:extLst>
                <a:ext uri="{FF2B5EF4-FFF2-40B4-BE49-F238E27FC236}">
                  <a16:creationId xmlns:a16="http://schemas.microsoft.com/office/drawing/2014/main" id="{ABB88481-A722-3E1C-B6A1-E19084960775}"/>
                </a:ext>
              </a:extLst>
            </p:cNvPr>
            <p:cNvSpPr/>
            <p:nvPr/>
          </p:nvSpPr>
          <p:spPr>
            <a:xfrm>
              <a:off x="1045026" y="2294591"/>
              <a:ext cx="5654040" cy="1032842"/>
            </a:xfrm>
            <a:custGeom>
              <a:avLst/>
              <a:gdLst>
                <a:gd name="connsiteX0" fmla="*/ 0 w 5654040"/>
                <a:gd name="connsiteY0" fmla="*/ 103284 h 1032842"/>
                <a:gd name="connsiteX1" fmla="*/ 103284 w 5654040"/>
                <a:gd name="connsiteY1" fmla="*/ 0 h 1032842"/>
                <a:gd name="connsiteX2" fmla="*/ 5550756 w 5654040"/>
                <a:gd name="connsiteY2" fmla="*/ 0 h 1032842"/>
                <a:gd name="connsiteX3" fmla="*/ 5654040 w 5654040"/>
                <a:gd name="connsiteY3" fmla="*/ 103284 h 1032842"/>
                <a:gd name="connsiteX4" fmla="*/ 5654040 w 5654040"/>
                <a:gd name="connsiteY4" fmla="*/ 929558 h 1032842"/>
                <a:gd name="connsiteX5" fmla="*/ 5550756 w 5654040"/>
                <a:gd name="connsiteY5" fmla="*/ 1032842 h 1032842"/>
                <a:gd name="connsiteX6" fmla="*/ 103284 w 5654040"/>
                <a:gd name="connsiteY6" fmla="*/ 1032842 h 1032842"/>
                <a:gd name="connsiteX7" fmla="*/ 0 w 5654040"/>
                <a:gd name="connsiteY7" fmla="*/ 929558 h 1032842"/>
                <a:gd name="connsiteX8" fmla="*/ 0 w 5654040"/>
                <a:gd name="connsiteY8" fmla="*/ 103284 h 103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4040" h="1032842">
                  <a:moveTo>
                    <a:pt x="0" y="103284"/>
                  </a:moveTo>
                  <a:cubicBezTo>
                    <a:pt x="0" y="46242"/>
                    <a:pt x="46242" y="0"/>
                    <a:pt x="103284" y="0"/>
                  </a:cubicBezTo>
                  <a:lnTo>
                    <a:pt x="5550756" y="0"/>
                  </a:lnTo>
                  <a:cubicBezTo>
                    <a:pt x="5607798" y="0"/>
                    <a:pt x="5654040" y="46242"/>
                    <a:pt x="5654040" y="103284"/>
                  </a:cubicBezTo>
                  <a:lnTo>
                    <a:pt x="5654040" y="929558"/>
                  </a:lnTo>
                  <a:cubicBezTo>
                    <a:pt x="5654040" y="986600"/>
                    <a:pt x="5607798" y="1032842"/>
                    <a:pt x="5550756" y="1032842"/>
                  </a:cubicBezTo>
                  <a:lnTo>
                    <a:pt x="103284" y="1032842"/>
                  </a:lnTo>
                  <a:cubicBezTo>
                    <a:pt x="46242" y="1032842"/>
                    <a:pt x="0" y="986600"/>
                    <a:pt x="0" y="929558"/>
                  </a:cubicBezTo>
                  <a:lnTo>
                    <a:pt x="0" y="103284"/>
                  </a:lnTo>
                  <a:close/>
                </a:path>
              </a:pathLst>
            </a:custGeom>
          </p:spPr>
          <p:style>
            <a:lnRef idx="2">
              <a:schemeClr val="lt1">
                <a:hueOff val="0"/>
                <a:satOff val="0"/>
                <a:lumOff val="0"/>
                <a:alphaOff val="0"/>
              </a:schemeClr>
            </a:lnRef>
            <a:fillRef idx="1">
              <a:schemeClr val="accent5">
                <a:hueOff val="-121934"/>
                <a:satOff val="5600"/>
                <a:lumOff val="0"/>
                <a:alphaOff val="0"/>
              </a:schemeClr>
            </a:fillRef>
            <a:effectRef idx="0">
              <a:schemeClr val="accent5">
                <a:hueOff val="-121934"/>
                <a:satOff val="5600"/>
                <a:lumOff val="0"/>
                <a:alphaOff val="0"/>
              </a:schemeClr>
            </a:effectRef>
            <a:fontRef idx="minor">
              <a:schemeClr val="lt1"/>
            </a:fontRef>
          </p:style>
          <p:txBody>
            <a:bodyPr spcFirstLastPara="0" vert="horz" wrap="square" lIns="167411" tIns="167411" rIns="1312285" bIns="167411" numCol="1" spcCol="1270" anchor="ctr" anchorCtr="0">
              <a:noAutofit/>
            </a:bodyPr>
            <a:lstStyle/>
            <a:p>
              <a:pPr marL="0" lvl="0" indent="0" algn="l" defTabSz="1600200">
                <a:lnSpc>
                  <a:spcPct val="90000"/>
                </a:lnSpc>
                <a:spcBef>
                  <a:spcPct val="0"/>
                </a:spcBef>
                <a:spcAft>
                  <a:spcPct val="35000"/>
                </a:spcAft>
                <a:buNone/>
              </a:pPr>
              <a:r>
                <a:rPr lang="en-US" sz="3600" b="1" kern="1200" dirty="0"/>
                <a:t>Physical World </a:t>
              </a:r>
              <a:r>
                <a:rPr lang="en-US" sz="3600" i="1" kern="1200" dirty="0"/>
                <a:t>(like this one)</a:t>
              </a:r>
            </a:p>
          </p:txBody>
        </p:sp>
        <p:sp>
          <p:nvSpPr>
            <p:cNvPr id="12" name="Freeform: Shape 11">
              <a:extLst>
                <a:ext uri="{FF2B5EF4-FFF2-40B4-BE49-F238E27FC236}">
                  <a16:creationId xmlns:a16="http://schemas.microsoft.com/office/drawing/2014/main" id="{9F967F81-2F13-FA28-6612-D31C55BC322B}"/>
                </a:ext>
              </a:extLst>
            </p:cNvPr>
            <p:cNvSpPr/>
            <p:nvPr/>
          </p:nvSpPr>
          <p:spPr>
            <a:xfrm>
              <a:off x="6027719" y="3085654"/>
              <a:ext cx="671347" cy="671347"/>
            </a:xfrm>
            <a:custGeom>
              <a:avLst/>
              <a:gdLst>
                <a:gd name="connsiteX0" fmla="*/ 0 w 671347"/>
                <a:gd name="connsiteY0" fmla="*/ 369241 h 671347"/>
                <a:gd name="connsiteX1" fmla="*/ 151053 w 671347"/>
                <a:gd name="connsiteY1" fmla="*/ 369241 h 671347"/>
                <a:gd name="connsiteX2" fmla="*/ 151053 w 671347"/>
                <a:gd name="connsiteY2" fmla="*/ 0 h 671347"/>
                <a:gd name="connsiteX3" fmla="*/ 520294 w 671347"/>
                <a:gd name="connsiteY3" fmla="*/ 0 h 671347"/>
                <a:gd name="connsiteX4" fmla="*/ 520294 w 671347"/>
                <a:gd name="connsiteY4" fmla="*/ 369241 h 671347"/>
                <a:gd name="connsiteX5" fmla="*/ 671347 w 671347"/>
                <a:gd name="connsiteY5" fmla="*/ 369241 h 671347"/>
                <a:gd name="connsiteX6" fmla="*/ 335674 w 671347"/>
                <a:gd name="connsiteY6" fmla="*/ 671347 h 671347"/>
                <a:gd name="connsiteX7" fmla="*/ 0 w 671347"/>
                <a:gd name="connsiteY7" fmla="*/ 369241 h 67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347" h="671347">
                  <a:moveTo>
                    <a:pt x="0" y="369241"/>
                  </a:moveTo>
                  <a:lnTo>
                    <a:pt x="151053" y="369241"/>
                  </a:lnTo>
                  <a:lnTo>
                    <a:pt x="151053" y="0"/>
                  </a:lnTo>
                  <a:lnTo>
                    <a:pt x="520294" y="0"/>
                  </a:lnTo>
                  <a:lnTo>
                    <a:pt x="520294" y="369241"/>
                  </a:lnTo>
                  <a:lnTo>
                    <a:pt x="671347" y="369241"/>
                  </a:lnTo>
                  <a:lnTo>
                    <a:pt x="335674" y="671347"/>
                  </a:lnTo>
                  <a:lnTo>
                    <a:pt x="0" y="369241"/>
                  </a:lnTo>
                  <a:close/>
                </a:path>
              </a:pathLst>
            </a:custGeom>
          </p:spPr>
          <p:style>
            <a:lnRef idx="2">
              <a:schemeClr val="accent5">
                <a:tint val="40000"/>
                <a:alpha val="90000"/>
                <a:hueOff val="0"/>
                <a:satOff val="0"/>
                <a:lumOff val="0"/>
                <a:alphaOff val="0"/>
              </a:schemeClr>
            </a:lnRef>
            <a:fillRef idx="1">
              <a:schemeClr val="accent5">
                <a:tint val="40000"/>
                <a:alpha val="90000"/>
                <a:hueOff val="-264796"/>
                <a:satOff val="5803"/>
                <a:lumOff val="148"/>
                <a:alphaOff val="0"/>
              </a:schemeClr>
            </a:fillRef>
            <a:effectRef idx="0">
              <a:schemeClr val="accent5">
                <a:tint val="40000"/>
                <a:alpha val="90000"/>
                <a:hueOff val="-264796"/>
                <a:satOff val="5803"/>
                <a:lumOff val="148"/>
                <a:alphaOff val="0"/>
              </a:schemeClr>
            </a:effectRef>
            <a:fontRef idx="minor">
              <a:schemeClr val="dk1">
                <a:hueOff val="0"/>
                <a:satOff val="0"/>
                <a:lumOff val="0"/>
                <a:alphaOff val="0"/>
              </a:schemeClr>
            </a:fontRef>
          </p:style>
          <p:txBody>
            <a:bodyPr spcFirstLastPara="0" vert="horz" wrap="square" lIns="189153" tIns="38100" rIns="189153" bIns="204258"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grpSp>
        <p:nvGrpSpPr>
          <p:cNvPr id="20" name="Group 19">
            <a:extLst>
              <a:ext uri="{FF2B5EF4-FFF2-40B4-BE49-F238E27FC236}">
                <a16:creationId xmlns:a16="http://schemas.microsoft.com/office/drawing/2014/main" id="{B0AA00C5-930F-CF33-11C0-BE22937F25AB}"/>
              </a:ext>
            </a:extLst>
          </p:cNvPr>
          <p:cNvGrpSpPr/>
          <p:nvPr/>
        </p:nvGrpSpPr>
        <p:grpSpPr>
          <a:xfrm>
            <a:off x="1511485" y="3515223"/>
            <a:ext cx="5654040" cy="1462410"/>
            <a:chOff x="1511485" y="3515223"/>
            <a:chExt cx="5654040" cy="1462410"/>
          </a:xfrm>
        </p:grpSpPr>
        <p:sp>
          <p:nvSpPr>
            <p:cNvPr id="7" name="Freeform: Shape 6">
              <a:extLst>
                <a:ext uri="{FF2B5EF4-FFF2-40B4-BE49-F238E27FC236}">
                  <a16:creationId xmlns:a16="http://schemas.microsoft.com/office/drawing/2014/main" id="{C5666AC6-DFFF-495C-D729-AFD6C330304C}"/>
                </a:ext>
              </a:extLst>
            </p:cNvPr>
            <p:cNvSpPr/>
            <p:nvPr/>
          </p:nvSpPr>
          <p:spPr>
            <a:xfrm>
              <a:off x="1511485" y="3515223"/>
              <a:ext cx="5654040" cy="1032842"/>
            </a:xfrm>
            <a:custGeom>
              <a:avLst/>
              <a:gdLst>
                <a:gd name="connsiteX0" fmla="*/ 0 w 5654040"/>
                <a:gd name="connsiteY0" fmla="*/ 103284 h 1032842"/>
                <a:gd name="connsiteX1" fmla="*/ 103284 w 5654040"/>
                <a:gd name="connsiteY1" fmla="*/ 0 h 1032842"/>
                <a:gd name="connsiteX2" fmla="*/ 5550756 w 5654040"/>
                <a:gd name="connsiteY2" fmla="*/ 0 h 1032842"/>
                <a:gd name="connsiteX3" fmla="*/ 5654040 w 5654040"/>
                <a:gd name="connsiteY3" fmla="*/ 103284 h 1032842"/>
                <a:gd name="connsiteX4" fmla="*/ 5654040 w 5654040"/>
                <a:gd name="connsiteY4" fmla="*/ 929558 h 1032842"/>
                <a:gd name="connsiteX5" fmla="*/ 5550756 w 5654040"/>
                <a:gd name="connsiteY5" fmla="*/ 1032842 h 1032842"/>
                <a:gd name="connsiteX6" fmla="*/ 103284 w 5654040"/>
                <a:gd name="connsiteY6" fmla="*/ 1032842 h 1032842"/>
                <a:gd name="connsiteX7" fmla="*/ 0 w 5654040"/>
                <a:gd name="connsiteY7" fmla="*/ 929558 h 1032842"/>
                <a:gd name="connsiteX8" fmla="*/ 0 w 5654040"/>
                <a:gd name="connsiteY8" fmla="*/ 103284 h 103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4040" h="1032842">
                  <a:moveTo>
                    <a:pt x="0" y="103284"/>
                  </a:moveTo>
                  <a:cubicBezTo>
                    <a:pt x="0" y="46242"/>
                    <a:pt x="46242" y="0"/>
                    <a:pt x="103284" y="0"/>
                  </a:cubicBezTo>
                  <a:lnTo>
                    <a:pt x="5550756" y="0"/>
                  </a:lnTo>
                  <a:cubicBezTo>
                    <a:pt x="5607798" y="0"/>
                    <a:pt x="5654040" y="46242"/>
                    <a:pt x="5654040" y="103284"/>
                  </a:cubicBezTo>
                  <a:lnTo>
                    <a:pt x="5654040" y="929558"/>
                  </a:lnTo>
                  <a:cubicBezTo>
                    <a:pt x="5654040" y="986600"/>
                    <a:pt x="5607798" y="1032842"/>
                    <a:pt x="5550756" y="1032842"/>
                  </a:cubicBezTo>
                  <a:lnTo>
                    <a:pt x="103284" y="1032842"/>
                  </a:lnTo>
                  <a:cubicBezTo>
                    <a:pt x="46242" y="1032842"/>
                    <a:pt x="0" y="986600"/>
                    <a:pt x="0" y="929558"/>
                  </a:cubicBezTo>
                  <a:lnTo>
                    <a:pt x="0" y="103284"/>
                  </a:lnTo>
                  <a:close/>
                </a:path>
              </a:pathLst>
            </a:custGeom>
          </p:spPr>
          <p:style>
            <a:lnRef idx="2">
              <a:schemeClr val="lt1">
                <a:hueOff val="0"/>
                <a:satOff val="0"/>
                <a:lumOff val="0"/>
                <a:alphaOff val="0"/>
              </a:schemeClr>
            </a:lnRef>
            <a:fillRef idx="1">
              <a:schemeClr val="accent5">
                <a:hueOff val="-243867"/>
                <a:satOff val="11200"/>
                <a:lumOff val="0"/>
                <a:alphaOff val="0"/>
              </a:schemeClr>
            </a:fillRef>
            <a:effectRef idx="0">
              <a:schemeClr val="accent5">
                <a:hueOff val="-243867"/>
                <a:satOff val="11200"/>
                <a:lumOff val="0"/>
                <a:alphaOff val="0"/>
              </a:schemeClr>
            </a:effectRef>
            <a:fontRef idx="minor">
              <a:schemeClr val="lt1"/>
            </a:fontRef>
          </p:style>
          <p:txBody>
            <a:bodyPr spcFirstLastPara="0" vert="horz" wrap="square" lIns="167411" tIns="167411" rIns="1305217" bIns="167411" numCol="1" spcCol="1270" anchor="ctr" anchorCtr="0">
              <a:noAutofit/>
            </a:bodyPr>
            <a:lstStyle/>
            <a:p>
              <a:pPr marL="0" lvl="0" indent="0" algn="l" defTabSz="1600200">
                <a:lnSpc>
                  <a:spcPct val="90000"/>
                </a:lnSpc>
                <a:spcBef>
                  <a:spcPct val="0"/>
                </a:spcBef>
                <a:spcAft>
                  <a:spcPct val="35000"/>
                </a:spcAft>
                <a:buNone/>
              </a:pPr>
              <a:r>
                <a:rPr lang="en-US" sz="3600" b="1" kern="1200" dirty="0"/>
                <a:t>World of Soul </a:t>
              </a:r>
              <a:r>
                <a:rPr lang="en-US" sz="3600" kern="1200" dirty="0"/>
                <a:t>(</a:t>
              </a:r>
              <a:r>
                <a:rPr lang="en-US" sz="3600" kern="1200" dirty="0" err="1"/>
                <a:t>Barzakh</a:t>
              </a:r>
              <a:r>
                <a:rPr lang="en-US" sz="3600" kern="1200" dirty="0"/>
                <a:t>)</a:t>
              </a:r>
            </a:p>
          </p:txBody>
        </p:sp>
        <p:sp>
          <p:nvSpPr>
            <p:cNvPr id="14" name="Freeform: Shape 13">
              <a:extLst>
                <a:ext uri="{FF2B5EF4-FFF2-40B4-BE49-F238E27FC236}">
                  <a16:creationId xmlns:a16="http://schemas.microsoft.com/office/drawing/2014/main" id="{537BAAA9-566E-FE18-53F6-7A9DF58E7CF4}"/>
                </a:ext>
              </a:extLst>
            </p:cNvPr>
            <p:cNvSpPr/>
            <p:nvPr/>
          </p:nvSpPr>
          <p:spPr>
            <a:xfrm>
              <a:off x="6494177" y="4306286"/>
              <a:ext cx="671347" cy="671347"/>
            </a:xfrm>
            <a:custGeom>
              <a:avLst/>
              <a:gdLst>
                <a:gd name="connsiteX0" fmla="*/ 0 w 671347"/>
                <a:gd name="connsiteY0" fmla="*/ 369241 h 671347"/>
                <a:gd name="connsiteX1" fmla="*/ 151053 w 671347"/>
                <a:gd name="connsiteY1" fmla="*/ 369241 h 671347"/>
                <a:gd name="connsiteX2" fmla="*/ 151053 w 671347"/>
                <a:gd name="connsiteY2" fmla="*/ 0 h 671347"/>
                <a:gd name="connsiteX3" fmla="*/ 520294 w 671347"/>
                <a:gd name="connsiteY3" fmla="*/ 0 h 671347"/>
                <a:gd name="connsiteX4" fmla="*/ 520294 w 671347"/>
                <a:gd name="connsiteY4" fmla="*/ 369241 h 671347"/>
                <a:gd name="connsiteX5" fmla="*/ 671347 w 671347"/>
                <a:gd name="connsiteY5" fmla="*/ 369241 h 671347"/>
                <a:gd name="connsiteX6" fmla="*/ 335674 w 671347"/>
                <a:gd name="connsiteY6" fmla="*/ 671347 h 671347"/>
                <a:gd name="connsiteX7" fmla="*/ 0 w 671347"/>
                <a:gd name="connsiteY7" fmla="*/ 369241 h 67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347" h="671347">
                  <a:moveTo>
                    <a:pt x="0" y="369241"/>
                  </a:moveTo>
                  <a:lnTo>
                    <a:pt x="151053" y="369241"/>
                  </a:lnTo>
                  <a:lnTo>
                    <a:pt x="151053" y="0"/>
                  </a:lnTo>
                  <a:lnTo>
                    <a:pt x="520294" y="0"/>
                  </a:lnTo>
                  <a:lnTo>
                    <a:pt x="520294" y="369241"/>
                  </a:lnTo>
                  <a:lnTo>
                    <a:pt x="671347" y="369241"/>
                  </a:lnTo>
                  <a:lnTo>
                    <a:pt x="335674" y="671347"/>
                  </a:lnTo>
                  <a:lnTo>
                    <a:pt x="0" y="369241"/>
                  </a:lnTo>
                  <a:close/>
                </a:path>
              </a:pathLst>
            </a:custGeom>
          </p:spPr>
          <p:style>
            <a:lnRef idx="2">
              <a:schemeClr val="accent5">
                <a:tint val="40000"/>
                <a:alpha val="90000"/>
                <a:hueOff val="0"/>
                <a:satOff val="0"/>
                <a:lumOff val="0"/>
                <a:alphaOff val="0"/>
              </a:schemeClr>
            </a:lnRef>
            <a:fillRef idx="1">
              <a:schemeClr val="accent5">
                <a:tint val="40000"/>
                <a:alpha val="90000"/>
                <a:hueOff val="-529592"/>
                <a:satOff val="11606"/>
                <a:lumOff val="295"/>
                <a:alphaOff val="0"/>
              </a:schemeClr>
            </a:fillRef>
            <a:effectRef idx="0">
              <a:schemeClr val="accent5">
                <a:tint val="40000"/>
                <a:alpha val="90000"/>
                <a:hueOff val="-529592"/>
                <a:satOff val="11606"/>
                <a:lumOff val="295"/>
                <a:alphaOff val="0"/>
              </a:schemeClr>
            </a:effectRef>
            <a:fontRef idx="minor">
              <a:schemeClr val="dk1">
                <a:hueOff val="0"/>
                <a:satOff val="0"/>
                <a:lumOff val="0"/>
                <a:alphaOff val="0"/>
              </a:schemeClr>
            </a:fontRef>
          </p:style>
          <p:txBody>
            <a:bodyPr spcFirstLastPara="0" vert="horz" wrap="square" lIns="189153" tIns="38100" rIns="189153" bIns="204258" numCol="1" spcCol="1270" anchor="ctr" anchorCtr="0">
              <a:noAutofit/>
            </a:bodyPr>
            <a:lstStyle/>
            <a:p>
              <a:pPr marL="0" lvl="0" indent="0" algn="ctr" defTabSz="1333500">
                <a:lnSpc>
                  <a:spcPct val="90000"/>
                </a:lnSpc>
                <a:spcBef>
                  <a:spcPct val="0"/>
                </a:spcBef>
                <a:spcAft>
                  <a:spcPct val="35000"/>
                </a:spcAft>
                <a:buNone/>
              </a:pPr>
              <a:endParaRPr lang="en-US" sz="3000" kern="1200"/>
            </a:p>
          </p:txBody>
        </p:sp>
      </p:grpSp>
    </p:spTree>
    <p:extLst>
      <p:ext uri="{BB962C8B-B14F-4D97-AF65-F5344CB8AC3E}">
        <p14:creationId xmlns:p14="http://schemas.microsoft.com/office/powerpoint/2010/main" val="36345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BB39CF-C87E-AE14-0A41-F8D6A43235F0}"/>
              </a:ext>
            </a:extLst>
          </p:cNvPr>
          <p:cNvSpPr txBox="1"/>
          <p:nvPr/>
        </p:nvSpPr>
        <p:spPr>
          <a:xfrm>
            <a:off x="209550" y="314325"/>
            <a:ext cx="9744075" cy="646331"/>
          </a:xfrm>
          <a:prstGeom prst="rect">
            <a:avLst/>
          </a:prstGeom>
          <a:noFill/>
        </p:spPr>
        <p:txBody>
          <a:bodyPr wrap="square" rtlCol="0">
            <a:spAutoFit/>
          </a:bodyPr>
          <a:lstStyle/>
          <a:p>
            <a:r>
              <a:rPr lang="en-US" sz="3600" dirty="0"/>
              <a:t>Bibliography:</a:t>
            </a:r>
          </a:p>
        </p:txBody>
      </p:sp>
      <p:sp>
        <p:nvSpPr>
          <p:cNvPr id="5" name="TextBox 4">
            <a:extLst>
              <a:ext uri="{FF2B5EF4-FFF2-40B4-BE49-F238E27FC236}">
                <a16:creationId xmlns:a16="http://schemas.microsoft.com/office/drawing/2014/main" id="{B9412780-4504-FFAD-FC50-3E6DD3B912BE}"/>
              </a:ext>
            </a:extLst>
          </p:cNvPr>
          <p:cNvSpPr txBox="1"/>
          <p:nvPr/>
        </p:nvSpPr>
        <p:spPr>
          <a:xfrm>
            <a:off x="209550" y="1227794"/>
            <a:ext cx="6096000" cy="3785652"/>
          </a:xfrm>
          <a:prstGeom prst="rect">
            <a:avLst/>
          </a:prstGeom>
          <a:noFill/>
        </p:spPr>
        <p:txBody>
          <a:bodyPr wrap="square">
            <a:spAutoFit/>
          </a:bodyPr>
          <a:lstStyle/>
          <a:p>
            <a:endParaRPr lang="en-US" sz="1200" dirty="0">
              <a:effectLst/>
            </a:endParaRPr>
          </a:p>
          <a:p>
            <a:r>
              <a:rPr lang="en-US" sz="1200" i="1" dirty="0">
                <a:effectLst/>
              </a:rPr>
              <a:t>Chapter 20 : Third Phase of our existence</a:t>
            </a:r>
            <a:r>
              <a:rPr lang="en-US" sz="1200" dirty="0">
                <a:effectLst/>
              </a:rPr>
              <a:t>. </a:t>
            </a:r>
            <a:r>
              <a:rPr lang="en-US" sz="1200" dirty="0" err="1">
                <a:effectLst/>
              </a:rPr>
              <a:t>Shiavault</a:t>
            </a:r>
            <a:r>
              <a:rPr lang="en-US" sz="1200" dirty="0">
                <a:effectLst/>
              </a:rPr>
              <a:t>. (n.d.). https://www.shiavault.com/books/basic-beliefs-of-islam/chapters/20-chapter-20-third-phase-of-our-existence/ </a:t>
            </a:r>
          </a:p>
          <a:p>
            <a:endParaRPr lang="en-US" sz="1200" dirty="0"/>
          </a:p>
          <a:p>
            <a:r>
              <a:rPr lang="en-US" sz="1200" dirty="0" err="1">
                <a:effectLst/>
              </a:rPr>
              <a:t>Barzakh</a:t>
            </a:r>
            <a:r>
              <a:rPr lang="en-US" sz="1200" dirty="0">
                <a:effectLst/>
              </a:rPr>
              <a:t> (purgatory) - the stage between this world and the hereafter ... (n.d.-a). https://www.al-islam.org/hereafter-maad-sayyid-abdul-husayn-dastghaib-shirazi/barzakh-purgatory-stage-between-world-and </a:t>
            </a:r>
          </a:p>
          <a:p>
            <a:endParaRPr lang="en-US" sz="1200" dirty="0">
              <a:effectLst/>
            </a:endParaRPr>
          </a:p>
          <a:p>
            <a:r>
              <a:rPr lang="en-US" sz="1200" i="1" dirty="0" err="1">
                <a:effectLst/>
              </a:rPr>
              <a:t>Barzakh</a:t>
            </a:r>
            <a:r>
              <a:rPr lang="en-US" sz="1200" i="1" dirty="0">
                <a:effectLst/>
              </a:rPr>
              <a:t> Life After Death "</a:t>
            </a:r>
            <a:r>
              <a:rPr lang="en-US" sz="1200" dirty="0">
                <a:effectLst/>
              </a:rPr>
              <a:t>. Rida. (n.d.). https://al-rida.net/knowledge-base/barzakh-life-after-death/ </a:t>
            </a:r>
          </a:p>
          <a:p>
            <a:endParaRPr lang="en-US" sz="1200" dirty="0">
              <a:effectLst/>
            </a:endParaRPr>
          </a:p>
          <a:p>
            <a:r>
              <a:rPr lang="en-US" sz="1200" i="1" dirty="0">
                <a:effectLst/>
              </a:rPr>
              <a:t>Life after death in Islam: The concept and the 14 stages of Afterlife</a:t>
            </a:r>
            <a:r>
              <a:rPr lang="en-US" sz="1200" dirty="0">
                <a:effectLst/>
              </a:rPr>
              <a:t>. Zamzam Blogs. (2022, December 12). https://zamzam.com/blog/life-after-death-in-islam/ </a:t>
            </a:r>
          </a:p>
          <a:p>
            <a:endParaRPr lang="en-US" sz="1200" dirty="0">
              <a:effectLst/>
            </a:endParaRPr>
          </a:p>
          <a:p>
            <a:r>
              <a:rPr lang="en-US" sz="1200" dirty="0">
                <a:effectLst/>
              </a:rPr>
              <a:t>Stages of the hereafter, the path to eternity | al-islam.org. (n.d.-b). https://www.al-islam.org/stages-hereafter-path-eternity-yasin-t-al-jibouri </a:t>
            </a:r>
          </a:p>
          <a:p>
            <a:endParaRPr lang="en-US" dirty="0"/>
          </a:p>
          <a:p>
            <a:endParaRPr lang="en-US" dirty="0">
              <a:effectLst/>
            </a:endParaRPr>
          </a:p>
        </p:txBody>
      </p:sp>
    </p:spTree>
    <p:extLst>
      <p:ext uri="{BB962C8B-B14F-4D97-AF65-F5344CB8AC3E}">
        <p14:creationId xmlns:p14="http://schemas.microsoft.com/office/powerpoint/2010/main" val="325003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BE3F5B0-CA5E-2364-3970-F6C54EF0072E}"/>
            </a:ext>
          </a:extLst>
        </p:cNvPr>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88958521-165F-3161-8297-ED101B5436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CA93C0F-7F34-3314-CD56-D6FFBA5DA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238B9B2-92F0-1155-8773-EE70898AEA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61" name="Rectangle 60">
            <a:extLst>
              <a:ext uri="{FF2B5EF4-FFF2-40B4-BE49-F238E27FC236}">
                <a16:creationId xmlns:a16="http://schemas.microsoft.com/office/drawing/2014/main" id="{EF498D82-735B-50A6-E49F-E28C9435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9F58E-A233-B5CC-C057-1809E9E9B938}"/>
              </a:ext>
            </a:extLst>
          </p:cNvPr>
          <p:cNvSpPr>
            <a:spLocks noGrp="1"/>
          </p:cNvSpPr>
          <p:nvPr>
            <p:ph type="title" idx="4294967295"/>
          </p:nvPr>
        </p:nvSpPr>
        <p:spPr>
          <a:xfrm>
            <a:off x="521207" y="583746"/>
            <a:ext cx="6233755" cy="1299590"/>
          </a:xfrm>
        </p:spPr>
        <p:txBody>
          <a:bodyPr vert="horz" lIns="91440" tIns="45720" rIns="91440" bIns="45720" rtlCol="0" anchor="t">
            <a:normAutofit/>
          </a:bodyPr>
          <a:lstStyle/>
          <a:p>
            <a:r>
              <a:rPr lang="en-US" sz="3700" b="1" dirty="0"/>
              <a:t>What Happens When Someone Passes Away?</a:t>
            </a:r>
            <a:r>
              <a:rPr lang="en-US" sz="3700" dirty="0"/>
              <a:t>	</a:t>
            </a:r>
          </a:p>
        </p:txBody>
      </p:sp>
      <p:cxnSp>
        <p:nvCxnSpPr>
          <p:cNvPr id="63" name="Straight Connector 62">
            <a:extLst>
              <a:ext uri="{FF2B5EF4-FFF2-40B4-BE49-F238E27FC236}">
                <a16:creationId xmlns:a16="http://schemas.microsoft.com/office/drawing/2014/main" id="{27C38721-7BFC-540D-6473-5DFD7B8269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CE18A83-8EF9-E162-ABCD-267DF3513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4082F5D-43AC-D068-D827-91D32424AF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DC19A31-FCD1-82F9-2DA2-9D490D19046D}"/>
              </a:ext>
            </a:extLst>
          </p:cNvPr>
          <p:cNvSpPr txBox="1"/>
          <p:nvPr/>
        </p:nvSpPr>
        <p:spPr>
          <a:xfrm>
            <a:off x="521207" y="2191018"/>
            <a:ext cx="6560281"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a:t>From medical point of view, a person whose breathing and heartbeat has completely stopped is considered dead.</a:t>
            </a:r>
          </a:p>
          <a:p>
            <a:endParaRPr lang="en-US" sz="2200" dirty="0"/>
          </a:p>
        </p:txBody>
      </p:sp>
      <p:pic>
        <p:nvPicPr>
          <p:cNvPr id="4098" name="Picture 2" descr="Want Your Tombstone to Last Forever? Make It Out of Quartzite | WIRED">
            <a:extLst>
              <a:ext uri="{FF2B5EF4-FFF2-40B4-BE49-F238E27FC236}">
                <a16:creationId xmlns:a16="http://schemas.microsoft.com/office/drawing/2014/main" id="{CD08B741-03A3-3D5A-DBD7-BCFF25CE6C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52" r="10656"/>
          <a:stretch/>
        </p:blipFill>
        <p:spPr bwMode="auto">
          <a:xfrm>
            <a:off x="7896707" y="2329395"/>
            <a:ext cx="3904768" cy="363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9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61" name="Rectangle 60">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FC20F1-2DDF-00D9-5BA3-1EBB56E347FD}"/>
              </a:ext>
            </a:extLst>
          </p:cNvPr>
          <p:cNvSpPr>
            <a:spLocks noGrp="1"/>
          </p:cNvSpPr>
          <p:nvPr>
            <p:ph type="title" idx="4294967295"/>
          </p:nvPr>
        </p:nvSpPr>
        <p:spPr>
          <a:xfrm>
            <a:off x="554704" y="658334"/>
            <a:ext cx="6233755" cy="1299590"/>
          </a:xfrm>
        </p:spPr>
        <p:txBody>
          <a:bodyPr vert="horz" lIns="91440" tIns="45720" rIns="91440" bIns="45720" rtlCol="0" anchor="t">
            <a:normAutofit/>
          </a:bodyPr>
          <a:lstStyle/>
          <a:p>
            <a:r>
              <a:rPr lang="en-US" sz="3700" b="1" dirty="0"/>
              <a:t>What Happens When Someone Passes Away?</a:t>
            </a:r>
            <a:r>
              <a:rPr lang="en-US" sz="3700" dirty="0"/>
              <a:t>	</a:t>
            </a:r>
          </a:p>
        </p:txBody>
      </p:sp>
      <p:cxnSp>
        <p:nvCxnSpPr>
          <p:cNvPr id="63" name="Straight Connector 62">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A book with a bird in the window&#10;&#10;Description automatically generated">
            <a:extLst>
              <a:ext uri="{FF2B5EF4-FFF2-40B4-BE49-F238E27FC236}">
                <a16:creationId xmlns:a16="http://schemas.microsoft.com/office/drawing/2014/main" id="{8756E9F5-F913-9911-FCA3-502E0C5C8C4B}"/>
              </a:ext>
            </a:extLst>
          </p:cNvPr>
          <p:cNvPicPr>
            <a:picLocks noChangeAspect="1"/>
          </p:cNvPicPr>
          <p:nvPr/>
        </p:nvPicPr>
        <p:blipFill rotWithShape="1">
          <a:blip r:embed="rId2">
            <a:extLst>
              <a:ext uri="{28A0092B-C50C-407E-A947-70E740481C1C}">
                <a14:useLocalDpi xmlns:a14="http://schemas.microsoft.com/office/drawing/2010/main" val="0"/>
              </a:ext>
            </a:extLst>
          </a:blip>
          <a:srcRect l="53884" r="4541" b="-2"/>
          <a:stretch/>
        </p:blipFill>
        <p:spPr>
          <a:xfrm>
            <a:off x="8036732" y="853712"/>
            <a:ext cx="3583768" cy="5150567"/>
          </a:xfrm>
          <a:prstGeom prst="rect">
            <a:avLst/>
          </a:prstGeom>
        </p:spPr>
      </p:pic>
      <p:cxnSp>
        <p:nvCxnSpPr>
          <p:cNvPr id="67" name="Straight Connector 66">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DC08E5-9A74-6696-2146-AAA7B60450F8}"/>
              </a:ext>
            </a:extLst>
          </p:cNvPr>
          <p:cNvSpPr txBox="1"/>
          <p:nvPr/>
        </p:nvSpPr>
        <p:spPr>
          <a:xfrm>
            <a:off x="565700" y="1970170"/>
            <a:ext cx="6560281"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t>Many changes occur immediately after death. </a:t>
            </a:r>
          </a:p>
          <a:p>
            <a:endParaRPr lang="en-US" sz="2400" dirty="0"/>
          </a:p>
          <a:p>
            <a:pPr marL="285750" indent="-285750">
              <a:buFont typeface="Arial" panose="020B0604020202020204" pitchFamily="34" charset="0"/>
              <a:buChar char="•"/>
            </a:pPr>
            <a:r>
              <a:rPr lang="en-US" sz="2400" dirty="0"/>
              <a:t>For example, the temperature of the body drops to that of its surroundings, the muscles of the body become stiff, the circulation of the blood stops and produces reddish-purple discoloration in the lowest par t of the body, and finally the bacteria and other tiny organisms grow on the corpse and cause it to decay.</a:t>
            </a:r>
          </a:p>
          <a:p>
            <a:endParaRPr lang="en-US" sz="2400" dirty="0"/>
          </a:p>
          <a:p>
            <a:pPr marL="285750" indent="-285750"/>
            <a:endParaRPr lang="en-US" dirty="0"/>
          </a:p>
        </p:txBody>
      </p:sp>
    </p:spTree>
    <p:extLst>
      <p:ext uri="{BB962C8B-B14F-4D97-AF65-F5344CB8AC3E}">
        <p14:creationId xmlns:p14="http://schemas.microsoft.com/office/powerpoint/2010/main" val="75242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7B4314D2-D2A1-4CD8-AC61-D3A86240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F05C9B8-A618-9EAF-00EA-3ED95760EDD3}"/>
              </a:ext>
            </a:extLst>
          </p:cNvPr>
          <p:cNvSpPr txBox="1">
            <a:spLocks/>
          </p:cNvSpPr>
          <p:nvPr/>
        </p:nvSpPr>
        <p:spPr>
          <a:xfrm>
            <a:off x="521207" y="789567"/>
            <a:ext cx="11110405" cy="10548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a:lstStyle>
          <a:p>
            <a:pPr>
              <a:spcAft>
                <a:spcPts val="600"/>
              </a:spcAft>
            </a:pPr>
            <a:r>
              <a:rPr lang="en-US" sz="3700" b="1" dirty="0"/>
              <a:t>Islamic Belief on Death:</a:t>
            </a:r>
            <a:endParaRPr lang="en-US" sz="3700" dirty="0"/>
          </a:p>
        </p:txBody>
      </p:sp>
      <p:cxnSp>
        <p:nvCxnSpPr>
          <p:cNvPr id="19" name="Straight Connector 18">
            <a:extLst>
              <a:ext uri="{FF2B5EF4-FFF2-40B4-BE49-F238E27FC236}">
                <a16:creationId xmlns:a16="http://schemas.microsoft.com/office/drawing/2014/main" id="{989C9033-50A6-4C0D-A434-1DA417B55C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56775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77119D-632B-44FE-918A-65D2788D00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ADE93239-F288-1582-D89B-191D3051EE6E}"/>
              </a:ext>
            </a:extLst>
          </p:cNvPr>
          <p:cNvSpPr/>
          <p:nvPr/>
        </p:nvSpPr>
        <p:spPr>
          <a:xfrm>
            <a:off x="2758374" y="5035913"/>
            <a:ext cx="8848090" cy="939494"/>
          </a:xfrm>
          <a:custGeom>
            <a:avLst/>
            <a:gdLst>
              <a:gd name="connsiteX0" fmla="*/ 0 w 8848090"/>
              <a:gd name="connsiteY0" fmla="*/ 93949 h 939494"/>
              <a:gd name="connsiteX1" fmla="*/ 93949 w 8848090"/>
              <a:gd name="connsiteY1" fmla="*/ 0 h 939494"/>
              <a:gd name="connsiteX2" fmla="*/ 8754141 w 8848090"/>
              <a:gd name="connsiteY2" fmla="*/ 0 h 939494"/>
              <a:gd name="connsiteX3" fmla="*/ 8848090 w 8848090"/>
              <a:gd name="connsiteY3" fmla="*/ 93949 h 939494"/>
              <a:gd name="connsiteX4" fmla="*/ 8848090 w 8848090"/>
              <a:gd name="connsiteY4" fmla="*/ 845545 h 939494"/>
              <a:gd name="connsiteX5" fmla="*/ 8754141 w 8848090"/>
              <a:gd name="connsiteY5" fmla="*/ 939494 h 939494"/>
              <a:gd name="connsiteX6" fmla="*/ 93949 w 8848090"/>
              <a:gd name="connsiteY6" fmla="*/ 939494 h 939494"/>
              <a:gd name="connsiteX7" fmla="*/ 0 w 8848090"/>
              <a:gd name="connsiteY7" fmla="*/ 845545 h 939494"/>
              <a:gd name="connsiteX8" fmla="*/ 0 w 8848090"/>
              <a:gd name="connsiteY8" fmla="*/ 93949 h 93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8090" h="939494">
                <a:moveTo>
                  <a:pt x="0" y="93949"/>
                </a:moveTo>
                <a:cubicBezTo>
                  <a:pt x="0" y="42062"/>
                  <a:pt x="42062" y="0"/>
                  <a:pt x="93949" y="0"/>
                </a:cubicBezTo>
                <a:lnTo>
                  <a:pt x="8754141" y="0"/>
                </a:lnTo>
                <a:cubicBezTo>
                  <a:pt x="8806028" y="0"/>
                  <a:pt x="8848090" y="42062"/>
                  <a:pt x="8848090" y="93949"/>
                </a:cubicBezTo>
                <a:lnTo>
                  <a:pt x="8848090" y="845545"/>
                </a:lnTo>
                <a:cubicBezTo>
                  <a:pt x="8848090" y="897432"/>
                  <a:pt x="8806028" y="939494"/>
                  <a:pt x="8754141" y="939494"/>
                </a:cubicBezTo>
                <a:lnTo>
                  <a:pt x="93949" y="939494"/>
                </a:lnTo>
                <a:cubicBezTo>
                  <a:pt x="42062" y="939494"/>
                  <a:pt x="0" y="897432"/>
                  <a:pt x="0" y="845545"/>
                </a:cubicBezTo>
                <a:lnTo>
                  <a:pt x="0" y="93949"/>
                </a:lnTo>
                <a:close/>
              </a:path>
            </a:pathLst>
          </a:custGeom>
        </p:spPr>
        <p:style>
          <a:lnRef idx="2">
            <a:schemeClr val="lt1">
              <a:hueOff val="0"/>
              <a:satOff val="0"/>
              <a:lumOff val="0"/>
              <a:alphaOff val="0"/>
            </a:schemeClr>
          </a:lnRef>
          <a:fillRef idx="1">
            <a:schemeClr val="accent2">
              <a:hueOff val="-778347"/>
              <a:satOff val="-21515"/>
              <a:lumOff val="392"/>
              <a:alphaOff val="0"/>
            </a:schemeClr>
          </a:fillRef>
          <a:effectRef idx="0">
            <a:schemeClr val="accent2">
              <a:hueOff val="-778347"/>
              <a:satOff val="-21515"/>
              <a:lumOff val="392"/>
              <a:alphaOff val="0"/>
            </a:schemeClr>
          </a:effectRef>
          <a:fontRef idx="minor">
            <a:schemeClr val="lt1"/>
          </a:fontRef>
        </p:style>
        <p:txBody>
          <a:bodyPr spcFirstLastPara="0" vert="horz" wrap="square" lIns="118957" tIns="118957" rIns="1470656" bIns="118957" numCol="1" spcCol="1270" anchor="ctr" anchorCtr="0">
            <a:noAutofit/>
          </a:bodyPr>
          <a:lstStyle/>
          <a:p>
            <a:pPr marL="0" lvl="0" indent="0" algn="l" defTabSz="1066800">
              <a:lnSpc>
                <a:spcPct val="90000"/>
              </a:lnSpc>
              <a:spcBef>
                <a:spcPct val="0"/>
              </a:spcBef>
              <a:spcAft>
                <a:spcPct val="35000"/>
              </a:spcAft>
              <a:buNone/>
            </a:pPr>
            <a:r>
              <a:rPr lang="en-US" sz="2400" kern="1200" dirty="0"/>
              <a:t>Though the body is in the grave, the spirit will be in a place called </a:t>
            </a:r>
            <a:r>
              <a:rPr lang="en-US" sz="2400" b="1" kern="1200" dirty="0" err="1"/>
              <a:t>Barzakh</a:t>
            </a:r>
            <a:r>
              <a:rPr lang="en-US" sz="2400" kern="1200" dirty="0"/>
              <a:t>.</a:t>
            </a:r>
          </a:p>
        </p:txBody>
      </p:sp>
      <p:grpSp>
        <p:nvGrpSpPr>
          <p:cNvPr id="14" name="Group 13">
            <a:extLst>
              <a:ext uri="{FF2B5EF4-FFF2-40B4-BE49-F238E27FC236}">
                <a16:creationId xmlns:a16="http://schemas.microsoft.com/office/drawing/2014/main" id="{3C2211FC-90E1-A77D-C644-F917AD7B3C94}"/>
              </a:ext>
            </a:extLst>
          </p:cNvPr>
          <p:cNvGrpSpPr/>
          <p:nvPr/>
        </p:nvGrpSpPr>
        <p:grpSpPr>
          <a:xfrm>
            <a:off x="546352" y="1704980"/>
            <a:ext cx="8848090" cy="1330238"/>
            <a:chOff x="546352" y="1704980"/>
            <a:chExt cx="8848090" cy="1330238"/>
          </a:xfrm>
        </p:grpSpPr>
        <p:sp>
          <p:nvSpPr>
            <p:cNvPr id="3" name="Freeform: Shape 2">
              <a:extLst>
                <a:ext uri="{FF2B5EF4-FFF2-40B4-BE49-F238E27FC236}">
                  <a16:creationId xmlns:a16="http://schemas.microsoft.com/office/drawing/2014/main" id="{A3B851BE-20F2-1CC0-F233-44C1857DB262}"/>
                </a:ext>
              </a:extLst>
            </p:cNvPr>
            <p:cNvSpPr/>
            <p:nvPr/>
          </p:nvSpPr>
          <p:spPr>
            <a:xfrm>
              <a:off x="546352" y="1704980"/>
              <a:ext cx="8848090" cy="939494"/>
            </a:xfrm>
            <a:custGeom>
              <a:avLst/>
              <a:gdLst>
                <a:gd name="connsiteX0" fmla="*/ 0 w 8848090"/>
                <a:gd name="connsiteY0" fmla="*/ 93949 h 939494"/>
                <a:gd name="connsiteX1" fmla="*/ 93949 w 8848090"/>
                <a:gd name="connsiteY1" fmla="*/ 0 h 939494"/>
                <a:gd name="connsiteX2" fmla="*/ 8754141 w 8848090"/>
                <a:gd name="connsiteY2" fmla="*/ 0 h 939494"/>
                <a:gd name="connsiteX3" fmla="*/ 8848090 w 8848090"/>
                <a:gd name="connsiteY3" fmla="*/ 93949 h 939494"/>
                <a:gd name="connsiteX4" fmla="*/ 8848090 w 8848090"/>
                <a:gd name="connsiteY4" fmla="*/ 845545 h 939494"/>
                <a:gd name="connsiteX5" fmla="*/ 8754141 w 8848090"/>
                <a:gd name="connsiteY5" fmla="*/ 939494 h 939494"/>
                <a:gd name="connsiteX6" fmla="*/ 93949 w 8848090"/>
                <a:gd name="connsiteY6" fmla="*/ 939494 h 939494"/>
                <a:gd name="connsiteX7" fmla="*/ 0 w 8848090"/>
                <a:gd name="connsiteY7" fmla="*/ 845545 h 939494"/>
                <a:gd name="connsiteX8" fmla="*/ 0 w 8848090"/>
                <a:gd name="connsiteY8" fmla="*/ 93949 h 93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8090" h="939494">
                  <a:moveTo>
                    <a:pt x="0" y="93949"/>
                  </a:moveTo>
                  <a:cubicBezTo>
                    <a:pt x="0" y="42062"/>
                    <a:pt x="42062" y="0"/>
                    <a:pt x="93949" y="0"/>
                  </a:cubicBezTo>
                  <a:lnTo>
                    <a:pt x="8754141" y="0"/>
                  </a:lnTo>
                  <a:cubicBezTo>
                    <a:pt x="8806028" y="0"/>
                    <a:pt x="8848090" y="42062"/>
                    <a:pt x="8848090" y="93949"/>
                  </a:cubicBezTo>
                  <a:lnTo>
                    <a:pt x="8848090" y="845545"/>
                  </a:lnTo>
                  <a:cubicBezTo>
                    <a:pt x="8848090" y="897432"/>
                    <a:pt x="8806028" y="939494"/>
                    <a:pt x="8754141" y="939494"/>
                  </a:cubicBezTo>
                  <a:lnTo>
                    <a:pt x="93949" y="939494"/>
                  </a:lnTo>
                  <a:cubicBezTo>
                    <a:pt x="42062" y="939494"/>
                    <a:pt x="0" y="897432"/>
                    <a:pt x="0" y="845545"/>
                  </a:cubicBezTo>
                  <a:lnTo>
                    <a:pt x="0" y="9394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8957" tIns="118957" rIns="1157098" bIns="118957" numCol="1" spcCol="1270" anchor="ctr" anchorCtr="0">
              <a:noAutofit/>
            </a:bodyPr>
            <a:lstStyle/>
            <a:p>
              <a:pPr marL="0" lvl="0" indent="0" algn="l" defTabSz="1066800">
                <a:lnSpc>
                  <a:spcPct val="90000"/>
                </a:lnSpc>
                <a:spcBef>
                  <a:spcPct val="0"/>
                </a:spcBef>
                <a:spcAft>
                  <a:spcPct val="35000"/>
                </a:spcAft>
                <a:buNone/>
              </a:pPr>
              <a:r>
                <a:rPr lang="en-US" sz="2400" kern="1200" dirty="0"/>
                <a:t>In Islam, death is not the end of life, but it is a transition to start of another kind of life.</a:t>
              </a:r>
            </a:p>
          </p:txBody>
        </p:sp>
        <p:sp>
          <p:nvSpPr>
            <p:cNvPr id="9" name="Freeform: Shape 8">
              <a:extLst>
                <a:ext uri="{FF2B5EF4-FFF2-40B4-BE49-F238E27FC236}">
                  <a16:creationId xmlns:a16="http://schemas.microsoft.com/office/drawing/2014/main" id="{BF8A519E-C70F-906C-B592-0D450F05D96F}"/>
                </a:ext>
              </a:extLst>
            </p:cNvPr>
            <p:cNvSpPr/>
            <p:nvPr/>
          </p:nvSpPr>
          <p:spPr>
            <a:xfrm>
              <a:off x="8783771" y="2424547"/>
              <a:ext cx="610671" cy="610671"/>
            </a:xfrm>
            <a:custGeom>
              <a:avLst/>
              <a:gdLst>
                <a:gd name="connsiteX0" fmla="*/ 0 w 610671"/>
                <a:gd name="connsiteY0" fmla="*/ 335869 h 610671"/>
                <a:gd name="connsiteX1" fmla="*/ 137401 w 610671"/>
                <a:gd name="connsiteY1" fmla="*/ 335869 h 610671"/>
                <a:gd name="connsiteX2" fmla="*/ 137401 w 610671"/>
                <a:gd name="connsiteY2" fmla="*/ 0 h 610671"/>
                <a:gd name="connsiteX3" fmla="*/ 473270 w 610671"/>
                <a:gd name="connsiteY3" fmla="*/ 0 h 610671"/>
                <a:gd name="connsiteX4" fmla="*/ 473270 w 610671"/>
                <a:gd name="connsiteY4" fmla="*/ 335869 h 610671"/>
                <a:gd name="connsiteX5" fmla="*/ 610671 w 610671"/>
                <a:gd name="connsiteY5" fmla="*/ 335869 h 610671"/>
                <a:gd name="connsiteX6" fmla="*/ 305336 w 610671"/>
                <a:gd name="connsiteY6" fmla="*/ 610671 h 610671"/>
                <a:gd name="connsiteX7" fmla="*/ 0 w 610671"/>
                <a:gd name="connsiteY7" fmla="*/ 335869 h 61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71" h="610671">
                  <a:moveTo>
                    <a:pt x="0" y="335869"/>
                  </a:moveTo>
                  <a:lnTo>
                    <a:pt x="137401" y="335869"/>
                  </a:lnTo>
                  <a:lnTo>
                    <a:pt x="137401" y="0"/>
                  </a:lnTo>
                  <a:lnTo>
                    <a:pt x="473270" y="0"/>
                  </a:lnTo>
                  <a:lnTo>
                    <a:pt x="473270" y="335869"/>
                  </a:lnTo>
                  <a:lnTo>
                    <a:pt x="610671" y="335869"/>
                  </a:lnTo>
                  <a:lnTo>
                    <a:pt x="305336" y="610671"/>
                  </a:lnTo>
                  <a:lnTo>
                    <a:pt x="0" y="335869"/>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2961" tIns="35560" rIns="172961" bIns="186701"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nvGrpSpPr>
          <p:cNvPr id="16" name="Group 15">
            <a:extLst>
              <a:ext uri="{FF2B5EF4-FFF2-40B4-BE49-F238E27FC236}">
                <a16:creationId xmlns:a16="http://schemas.microsoft.com/office/drawing/2014/main" id="{410C937E-DBB7-8C8B-FB38-C4D54D9107DB}"/>
              </a:ext>
            </a:extLst>
          </p:cNvPr>
          <p:cNvGrpSpPr/>
          <p:nvPr/>
        </p:nvGrpSpPr>
        <p:grpSpPr>
          <a:xfrm>
            <a:off x="1287379" y="2752725"/>
            <a:ext cx="8848090" cy="1392804"/>
            <a:chOff x="1287379" y="2752725"/>
            <a:chExt cx="8848090" cy="1392804"/>
          </a:xfrm>
        </p:grpSpPr>
        <p:sp>
          <p:nvSpPr>
            <p:cNvPr id="4" name="Freeform: Shape 3">
              <a:extLst>
                <a:ext uri="{FF2B5EF4-FFF2-40B4-BE49-F238E27FC236}">
                  <a16:creationId xmlns:a16="http://schemas.microsoft.com/office/drawing/2014/main" id="{7720917A-07DC-8271-D6E6-938EEF5EC7AF}"/>
                </a:ext>
              </a:extLst>
            </p:cNvPr>
            <p:cNvSpPr/>
            <p:nvPr/>
          </p:nvSpPr>
          <p:spPr>
            <a:xfrm>
              <a:off x="1287379" y="2752725"/>
              <a:ext cx="8848090" cy="1064625"/>
            </a:xfrm>
            <a:custGeom>
              <a:avLst/>
              <a:gdLst>
                <a:gd name="connsiteX0" fmla="*/ 0 w 8848090"/>
                <a:gd name="connsiteY0" fmla="*/ 106463 h 1064625"/>
                <a:gd name="connsiteX1" fmla="*/ 106463 w 8848090"/>
                <a:gd name="connsiteY1" fmla="*/ 0 h 1064625"/>
                <a:gd name="connsiteX2" fmla="*/ 8741628 w 8848090"/>
                <a:gd name="connsiteY2" fmla="*/ 0 h 1064625"/>
                <a:gd name="connsiteX3" fmla="*/ 8848091 w 8848090"/>
                <a:gd name="connsiteY3" fmla="*/ 106463 h 1064625"/>
                <a:gd name="connsiteX4" fmla="*/ 8848090 w 8848090"/>
                <a:gd name="connsiteY4" fmla="*/ 958163 h 1064625"/>
                <a:gd name="connsiteX5" fmla="*/ 8741627 w 8848090"/>
                <a:gd name="connsiteY5" fmla="*/ 1064626 h 1064625"/>
                <a:gd name="connsiteX6" fmla="*/ 106463 w 8848090"/>
                <a:gd name="connsiteY6" fmla="*/ 1064625 h 1064625"/>
                <a:gd name="connsiteX7" fmla="*/ 0 w 8848090"/>
                <a:gd name="connsiteY7" fmla="*/ 958162 h 1064625"/>
                <a:gd name="connsiteX8" fmla="*/ 0 w 8848090"/>
                <a:gd name="connsiteY8" fmla="*/ 106463 h 106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8090" h="1064625">
                  <a:moveTo>
                    <a:pt x="0" y="106463"/>
                  </a:moveTo>
                  <a:cubicBezTo>
                    <a:pt x="0" y="47665"/>
                    <a:pt x="47665" y="0"/>
                    <a:pt x="106463" y="0"/>
                  </a:cubicBezTo>
                  <a:lnTo>
                    <a:pt x="8741628" y="0"/>
                  </a:lnTo>
                  <a:cubicBezTo>
                    <a:pt x="8800426" y="0"/>
                    <a:pt x="8848091" y="47665"/>
                    <a:pt x="8848091" y="106463"/>
                  </a:cubicBezTo>
                  <a:cubicBezTo>
                    <a:pt x="8848091" y="390363"/>
                    <a:pt x="8848090" y="674263"/>
                    <a:pt x="8848090" y="958163"/>
                  </a:cubicBezTo>
                  <a:cubicBezTo>
                    <a:pt x="8848090" y="1016961"/>
                    <a:pt x="8800425" y="1064626"/>
                    <a:pt x="8741627" y="1064626"/>
                  </a:cubicBezTo>
                  <a:lnTo>
                    <a:pt x="106463" y="1064625"/>
                  </a:lnTo>
                  <a:cubicBezTo>
                    <a:pt x="47665" y="1064625"/>
                    <a:pt x="0" y="1016960"/>
                    <a:pt x="0" y="958162"/>
                  </a:cubicBezTo>
                  <a:lnTo>
                    <a:pt x="0" y="106463"/>
                  </a:lnTo>
                  <a:close/>
                </a:path>
              </a:pathLst>
            </a:custGeom>
          </p:spPr>
          <p:style>
            <a:lnRef idx="2">
              <a:schemeClr val="lt1">
                <a:hueOff val="0"/>
                <a:satOff val="0"/>
                <a:lumOff val="0"/>
                <a:alphaOff val="0"/>
              </a:schemeClr>
            </a:lnRef>
            <a:fillRef idx="1">
              <a:schemeClr val="accent2">
                <a:hueOff val="-259449"/>
                <a:satOff val="-7172"/>
                <a:lumOff val="131"/>
                <a:alphaOff val="0"/>
              </a:schemeClr>
            </a:fillRef>
            <a:effectRef idx="0">
              <a:schemeClr val="accent2">
                <a:hueOff val="-259449"/>
                <a:satOff val="-7172"/>
                <a:lumOff val="131"/>
                <a:alphaOff val="0"/>
              </a:schemeClr>
            </a:effectRef>
            <a:fontRef idx="minor">
              <a:schemeClr val="lt1"/>
            </a:fontRef>
          </p:style>
          <p:txBody>
            <a:bodyPr spcFirstLastPara="0" vert="horz" wrap="square" lIns="122622" tIns="122622" rIns="1474321" bIns="122622" numCol="1" spcCol="1270" anchor="ctr" anchorCtr="0">
              <a:noAutofit/>
            </a:bodyPr>
            <a:lstStyle/>
            <a:p>
              <a:pPr marL="0" lvl="0" indent="0" algn="l" defTabSz="1066800">
                <a:lnSpc>
                  <a:spcPct val="90000"/>
                </a:lnSpc>
                <a:spcBef>
                  <a:spcPct val="0"/>
                </a:spcBef>
                <a:spcAft>
                  <a:spcPct val="35000"/>
                </a:spcAft>
                <a:buNone/>
              </a:pPr>
              <a:r>
                <a:rPr lang="en-US" sz="2400" kern="1200" dirty="0"/>
                <a:t>A large number of Quranic verses and </a:t>
              </a:r>
              <a:r>
                <a:rPr lang="en-US" sz="2400" kern="1200" dirty="0" err="1"/>
                <a:t>ahadith</a:t>
              </a:r>
              <a:r>
                <a:rPr lang="en-US" sz="2400" kern="1200" dirty="0"/>
                <a:t> are there which clearly explain the philosophy of life and death. </a:t>
              </a:r>
            </a:p>
          </p:txBody>
        </p:sp>
        <p:sp>
          <p:nvSpPr>
            <p:cNvPr id="10" name="Freeform: Shape 9">
              <a:extLst>
                <a:ext uri="{FF2B5EF4-FFF2-40B4-BE49-F238E27FC236}">
                  <a16:creationId xmlns:a16="http://schemas.microsoft.com/office/drawing/2014/main" id="{B5878A4A-E926-1E27-CF9F-89F947666A4C}"/>
                </a:ext>
              </a:extLst>
            </p:cNvPr>
            <p:cNvSpPr/>
            <p:nvPr/>
          </p:nvSpPr>
          <p:spPr>
            <a:xfrm>
              <a:off x="9524798" y="3534858"/>
              <a:ext cx="610671" cy="610671"/>
            </a:xfrm>
            <a:custGeom>
              <a:avLst/>
              <a:gdLst>
                <a:gd name="connsiteX0" fmla="*/ 0 w 610671"/>
                <a:gd name="connsiteY0" fmla="*/ 335869 h 610671"/>
                <a:gd name="connsiteX1" fmla="*/ 137401 w 610671"/>
                <a:gd name="connsiteY1" fmla="*/ 335869 h 610671"/>
                <a:gd name="connsiteX2" fmla="*/ 137401 w 610671"/>
                <a:gd name="connsiteY2" fmla="*/ 0 h 610671"/>
                <a:gd name="connsiteX3" fmla="*/ 473270 w 610671"/>
                <a:gd name="connsiteY3" fmla="*/ 0 h 610671"/>
                <a:gd name="connsiteX4" fmla="*/ 473270 w 610671"/>
                <a:gd name="connsiteY4" fmla="*/ 335869 h 610671"/>
                <a:gd name="connsiteX5" fmla="*/ 610671 w 610671"/>
                <a:gd name="connsiteY5" fmla="*/ 335869 h 610671"/>
                <a:gd name="connsiteX6" fmla="*/ 305336 w 610671"/>
                <a:gd name="connsiteY6" fmla="*/ 610671 h 610671"/>
                <a:gd name="connsiteX7" fmla="*/ 0 w 610671"/>
                <a:gd name="connsiteY7" fmla="*/ 335869 h 61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71" h="610671">
                  <a:moveTo>
                    <a:pt x="0" y="335869"/>
                  </a:moveTo>
                  <a:lnTo>
                    <a:pt x="137401" y="335869"/>
                  </a:lnTo>
                  <a:lnTo>
                    <a:pt x="137401" y="0"/>
                  </a:lnTo>
                  <a:lnTo>
                    <a:pt x="473270" y="0"/>
                  </a:lnTo>
                  <a:lnTo>
                    <a:pt x="473270" y="335869"/>
                  </a:lnTo>
                  <a:lnTo>
                    <a:pt x="610671" y="335869"/>
                  </a:lnTo>
                  <a:lnTo>
                    <a:pt x="305336" y="610671"/>
                  </a:lnTo>
                  <a:lnTo>
                    <a:pt x="0" y="335869"/>
                  </a:lnTo>
                  <a:close/>
                </a:path>
              </a:pathLst>
            </a:custGeom>
          </p:spPr>
          <p:style>
            <a:lnRef idx="2">
              <a:schemeClr val="accent2">
                <a:tint val="40000"/>
                <a:alpha val="90000"/>
                <a:hueOff val="-304536"/>
                <a:satOff val="-8128"/>
                <a:lumOff val="-157"/>
                <a:alphaOff val="0"/>
              </a:schemeClr>
            </a:lnRef>
            <a:fillRef idx="1">
              <a:schemeClr val="accent2">
                <a:tint val="40000"/>
                <a:alpha val="90000"/>
                <a:hueOff val="-304536"/>
                <a:satOff val="-8128"/>
                <a:lumOff val="-157"/>
                <a:alphaOff val="0"/>
              </a:schemeClr>
            </a:fillRef>
            <a:effectRef idx="0">
              <a:schemeClr val="accent2">
                <a:tint val="40000"/>
                <a:alpha val="90000"/>
                <a:hueOff val="-304536"/>
                <a:satOff val="-8128"/>
                <a:lumOff val="-157"/>
                <a:alphaOff val="0"/>
              </a:schemeClr>
            </a:effectRef>
            <a:fontRef idx="minor">
              <a:schemeClr val="dk1">
                <a:hueOff val="0"/>
                <a:satOff val="0"/>
                <a:lumOff val="0"/>
                <a:alphaOff val="0"/>
              </a:schemeClr>
            </a:fontRef>
          </p:style>
          <p:txBody>
            <a:bodyPr spcFirstLastPara="0" vert="horz" wrap="square" lIns="172961" tIns="35560" rIns="172961" bIns="186701"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nvGrpSpPr>
          <p:cNvPr id="18" name="Group 17">
            <a:extLst>
              <a:ext uri="{FF2B5EF4-FFF2-40B4-BE49-F238E27FC236}">
                <a16:creationId xmlns:a16="http://schemas.microsoft.com/office/drawing/2014/main" id="{56D0716A-13BB-F705-3C13-4F640608AF73}"/>
              </a:ext>
            </a:extLst>
          </p:cNvPr>
          <p:cNvGrpSpPr/>
          <p:nvPr/>
        </p:nvGrpSpPr>
        <p:grpSpPr>
          <a:xfrm>
            <a:off x="2017347" y="3925602"/>
            <a:ext cx="8848090" cy="1330238"/>
            <a:chOff x="2017347" y="3925602"/>
            <a:chExt cx="8848090" cy="1330238"/>
          </a:xfrm>
        </p:grpSpPr>
        <p:sp>
          <p:nvSpPr>
            <p:cNvPr id="6" name="Freeform: Shape 5">
              <a:extLst>
                <a:ext uri="{FF2B5EF4-FFF2-40B4-BE49-F238E27FC236}">
                  <a16:creationId xmlns:a16="http://schemas.microsoft.com/office/drawing/2014/main" id="{E7F9FF3B-81A7-5E88-4D78-E3EBF4DB0BCE}"/>
                </a:ext>
              </a:extLst>
            </p:cNvPr>
            <p:cNvSpPr/>
            <p:nvPr/>
          </p:nvSpPr>
          <p:spPr>
            <a:xfrm>
              <a:off x="2017347" y="3925602"/>
              <a:ext cx="8848090" cy="939494"/>
            </a:xfrm>
            <a:custGeom>
              <a:avLst/>
              <a:gdLst>
                <a:gd name="connsiteX0" fmla="*/ 0 w 8848090"/>
                <a:gd name="connsiteY0" fmla="*/ 93949 h 939494"/>
                <a:gd name="connsiteX1" fmla="*/ 93949 w 8848090"/>
                <a:gd name="connsiteY1" fmla="*/ 0 h 939494"/>
                <a:gd name="connsiteX2" fmla="*/ 8754141 w 8848090"/>
                <a:gd name="connsiteY2" fmla="*/ 0 h 939494"/>
                <a:gd name="connsiteX3" fmla="*/ 8848090 w 8848090"/>
                <a:gd name="connsiteY3" fmla="*/ 93949 h 939494"/>
                <a:gd name="connsiteX4" fmla="*/ 8848090 w 8848090"/>
                <a:gd name="connsiteY4" fmla="*/ 845545 h 939494"/>
                <a:gd name="connsiteX5" fmla="*/ 8754141 w 8848090"/>
                <a:gd name="connsiteY5" fmla="*/ 939494 h 939494"/>
                <a:gd name="connsiteX6" fmla="*/ 93949 w 8848090"/>
                <a:gd name="connsiteY6" fmla="*/ 939494 h 939494"/>
                <a:gd name="connsiteX7" fmla="*/ 0 w 8848090"/>
                <a:gd name="connsiteY7" fmla="*/ 845545 h 939494"/>
                <a:gd name="connsiteX8" fmla="*/ 0 w 8848090"/>
                <a:gd name="connsiteY8" fmla="*/ 93949 h 93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8090" h="939494">
                  <a:moveTo>
                    <a:pt x="0" y="93949"/>
                  </a:moveTo>
                  <a:cubicBezTo>
                    <a:pt x="0" y="42062"/>
                    <a:pt x="42062" y="0"/>
                    <a:pt x="93949" y="0"/>
                  </a:cubicBezTo>
                  <a:lnTo>
                    <a:pt x="8754141" y="0"/>
                  </a:lnTo>
                  <a:cubicBezTo>
                    <a:pt x="8806028" y="0"/>
                    <a:pt x="8848090" y="42062"/>
                    <a:pt x="8848090" y="93949"/>
                  </a:cubicBezTo>
                  <a:lnTo>
                    <a:pt x="8848090" y="845545"/>
                  </a:lnTo>
                  <a:cubicBezTo>
                    <a:pt x="8848090" y="897432"/>
                    <a:pt x="8806028" y="939494"/>
                    <a:pt x="8754141" y="939494"/>
                  </a:cubicBezTo>
                  <a:lnTo>
                    <a:pt x="93949" y="939494"/>
                  </a:lnTo>
                  <a:cubicBezTo>
                    <a:pt x="42062" y="939494"/>
                    <a:pt x="0" y="897432"/>
                    <a:pt x="0" y="845545"/>
                  </a:cubicBezTo>
                  <a:lnTo>
                    <a:pt x="0" y="93949"/>
                  </a:lnTo>
                  <a:close/>
                </a:path>
              </a:pathLst>
            </a:custGeom>
          </p:spPr>
          <p:style>
            <a:lnRef idx="2">
              <a:schemeClr val="lt1">
                <a:hueOff val="0"/>
                <a:satOff val="0"/>
                <a:lumOff val="0"/>
                <a:alphaOff val="0"/>
              </a:schemeClr>
            </a:lnRef>
            <a:fillRef idx="1">
              <a:schemeClr val="accent2">
                <a:hueOff val="-518898"/>
                <a:satOff val="-14343"/>
                <a:lumOff val="261"/>
                <a:alphaOff val="0"/>
              </a:schemeClr>
            </a:fillRef>
            <a:effectRef idx="0">
              <a:schemeClr val="accent2">
                <a:hueOff val="-518898"/>
                <a:satOff val="-14343"/>
                <a:lumOff val="261"/>
                <a:alphaOff val="0"/>
              </a:schemeClr>
            </a:effectRef>
            <a:fontRef idx="minor">
              <a:schemeClr val="lt1"/>
            </a:fontRef>
          </p:style>
          <p:txBody>
            <a:bodyPr spcFirstLastPara="0" vert="horz" wrap="square" lIns="118957" tIns="118957" rIns="1459596" bIns="118957" numCol="1" spcCol="1270" anchor="ctr" anchorCtr="0">
              <a:noAutofit/>
            </a:bodyPr>
            <a:lstStyle/>
            <a:p>
              <a:pPr marL="0" lvl="0" indent="0" algn="l" defTabSz="1066800">
                <a:lnSpc>
                  <a:spcPct val="90000"/>
                </a:lnSpc>
                <a:spcBef>
                  <a:spcPct val="0"/>
                </a:spcBef>
                <a:spcAft>
                  <a:spcPct val="35000"/>
                </a:spcAft>
                <a:buNone/>
              </a:pPr>
              <a:r>
                <a:rPr lang="en-US" sz="2400" kern="1200" dirty="0"/>
                <a:t>When someone passes away, after the burial in accordance with sharia, the dead body is place in the grave.</a:t>
              </a:r>
            </a:p>
          </p:txBody>
        </p:sp>
        <p:sp>
          <p:nvSpPr>
            <p:cNvPr id="12" name="Freeform: Shape 11">
              <a:extLst>
                <a:ext uri="{FF2B5EF4-FFF2-40B4-BE49-F238E27FC236}">
                  <a16:creationId xmlns:a16="http://schemas.microsoft.com/office/drawing/2014/main" id="{77D12AD4-018E-E184-242D-C131C47B52D5}"/>
                </a:ext>
              </a:extLst>
            </p:cNvPr>
            <p:cNvSpPr/>
            <p:nvPr/>
          </p:nvSpPr>
          <p:spPr>
            <a:xfrm>
              <a:off x="10254766" y="4645169"/>
              <a:ext cx="610671" cy="610671"/>
            </a:xfrm>
            <a:custGeom>
              <a:avLst/>
              <a:gdLst>
                <a:gd name="connsiteX0" fmla="*/ 0 w 610671"/>
                <a:gd name="connsiteY0" fmla="*/ 335869 h 610671"/>
                <a:gd name="connsiteX1" fmla="*/ 137401 w 610671"/>
                <a:gd name="connsiteY1" fmla="*/ 335869 h 610671"/>
                <a:gd name="connsiteX2" fmla="*/ 137401 w 610671"/>
                <a:gd name="connsiteY2" fmla="*/ 0 h 610671"/>
                <a:gd name="connsiteX3" fmla="*/ 473270 w 610671"/>
                <a:gd name="connsiteY3" fmla="*/ 0 h 610671"/>
                <a:gd name="connsiteX4" fmla="*/ 473270 w 610671"/>
                <a:gd name="connsiteY4" fmla="*/ 335869 h 610671"/>
                <a:gd name="connsiteX5" fmla="*/ 610671 w 610671"/>
                <a:gd name="connsiteY5" fmla="*/ 335869 h 610671"/>
                <a:gd name="connsiteX6" fmla="*/ 305336 w 610671"/>
                <a:gd name="connsiteY6" fmla="*/ 610671 h 610671"/>
                <a:gd name="connsiteX7" fmla="*/ 0 w 610671"/>
                <a:gd name="connsiteY7" fmla="*/ 335869 h 61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71" h="610671">
                  <a:moveTo>
                    <a:pt x="0" y="335869"/>
                  </a:moveTo>
                  <a:lnTo>
                    <a:pt x="137401" y="335869"/>
                  </a:lnTo>
                  <a:lnTo>
                    <a:pt x="137401" y="0"/>
                  </a:lnTo>
                  <a:lnTo>
                    <a:pt x="473270" y="0"/>
                  </a:lnTo>
                  <a:lnTo>
                    <a:pt x="473270" y="335869"/>
                  </a:lnTo>
                  <a:lnTo>
                    <a:pt x="610671" y="335869"/>
                  </a:lnTo>
                  <a:lnTo>
                    <a:pt x="305336" y="610671"/>
                  </a:lnTo>
                  <a:lnTo>
                    <a:pt x="0" y="335869"/>
                  </a:lnTo>
                  <a:close/>
                </a:path>
              </a:pathLst>
            </a:custGeom>
          </p:spPr>
          <p:style>
            <a:lnRef idx="2">
              <a:schemeClr val="accent2">
                <a:tint val="40000"/>
                <a:alpha val="90000"/>
                <a:hueOff val="-609072"/>
                <a:satOff val="-16255"/>
                <a:lumOff val="-314"/>
                <a:alphaOff val="0"/>
              </a:schemeClr>
            </a:lnRef>
            <a:fillRef idx="1">
              <a:schemeClr val="accent2">
                <a:tint val="40000"/>
                <a:alpha val="90000"/>
                <a:hueOff val="-609072"/>
                <a:satOff val="-16255"/>
                <a:lumOff val="-314"/>
                <a:alphaOff val="0"/>
              </a:schemeClr>
            </a:fillRef>
            <a:effectRef idx="0">
              <a:schemeClr val="accent2">
                <a:tint val="40000"/>
                <a:alpha val="90000"/>
                <a:hueOff val="-609072"/>
                <a:satOff val="-16255"/>
                <a:lumOff val="-314"/>
                <a:alphaOff val="0"/>
              </a:schemeClr>
            </a:effectRef>
            <a:fontRef idx="minor">
              <a:schemeClr val="dk1">
                <a:hueOff val="0"/>
                <a:satOff val="0"/>
                <a:lumOff val="0"/>
                <a:alphaOff val="0"/>
              </a:schemeClr>
            </a:fontRef>
          </p:style>
          <p:txBody>
            <a:bodyPr spcFirstLastPara="0" vert="horz" wrap="square" lIns="172961" tIns="35560" rIns="172961" bIns="186701"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spTree>
    <p:extLst>
      <p:ext uri="{BB962C8B-B14F-4D97-AF65-F5344CB8AC3E}">
        <p14:creationId xmlns:p14="http://schemas.microsoft.com/office/powerpoint/2010/main" val="36258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7B4314D2-D2A1-4CD8-AC61-D3A86240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CC943A-40A3-7930-0CCA-5A914CFE5929}"/>
              </a:ext>
            </a:extLst>
          </p:cNvPr>
          <p:cNvSpPr txBox="1"/>
          <p:nvPr/>
        </p:nvSpPr>
        <p:spPr>
          <a:xfrm>
            <a:off x="521207" y="789567"/>
            <a:ext cx="11110405" cy="105486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spc="-100" dirty="0">
                <a:latin typeface="Batang" panose="02030600000101010101" pitchFamily="18" charset="-127"/>
                <a:ea typeface="Batang" panose="02030600000101010101" pitchFamily="18" charset="-127"/>
                <a:cs typeface="+mj-cs"/>
              </a:rPr>
              <a:t>Hardship (Occasion) of Death</a:t>
            </a:r>
            <a:r>
              <a:rPr lang="en-US" sz="4000" spc="-100" dirty="0">
                <a:latin typeface="Batang" panose="02030600000101010101" pitchFamily="18" charset="-127"/>
                <a:ea typeface="Batang" panose="02030600000101010101" pitchFamily="18" charset="-127"/>
                <a:cs typeface="+mj-cs"/>
              </a:rPr>
              <a:t>:</a:t>
            </a:r>
          </a:p>
        </p:txBody>
      </p:sp>
      <p:cxnSp>
        <p:nvCxnSpPr>
          <p:cNvPr id="17" name="Straight Connector 16">
            <a:extLst>
              <a:ext uri="{FF2B5EF4-FFF2-40B4-BE49-F238E27FC236}">
                <a16:creationId xmlns:a16="http://schemas.microsoft.com/office/drawing/2014/main" id="{989C9033-50A6-4C0D-A434-1DA417B55C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56775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E77119D-632B-44FE-918A-65D2788D00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BB00E66E-30F1-93F9-209D-E1C979436E00}"/>
              </a:ext>
            </a:extLst>
          </p:cNvPr>
          <p:cNvSpPr/>
          <p:nvPr/>
        </p:nvSpPr>
        <p:spPr>
          <a:xfrm>
            <a:off x="566094" y="1746115"/>
            <a:ext cx="8143321" cy="573300"/>
          </a:xfrm>
          <a:custGeom>
            <a:avLst/>
            <a:gdLst>
              <a:gd name="connsiteX0" fmla="*/ 0 w 8143321"/>
              <a:gd name="connsiteY0" fmla="*/ 95552 h 573300"/>
              <a:gd name="connsiteX1" fmla="*/ 95552 w 8143321"/>
              <a:gd name="connsiteY1" fmla="*/ 0 h 573300"/>
              <a:gd name="connsiteX2" fmla="*/ 8047769 w 8143321"/>
              <a:gd name="connsiteY2" fmla="*/ 0 h 573300"/>
              <a:gd name="connsiteX3" fmla="*/ 8143321 w 8143321"/>
              <a:gd name="connsiteY3" fmla="*/ 95552 h 573300"/>
              <a:gd name="connsiteX4" fmla="*/ 8143321 w 8143321"/>
              <a:gd name="connsiteY4" fmla="*/ 477748 h 573300"/>
              <a:gd name="connsiteX5" fmla="*/ 8047769 w 8143321"/>
              <a:gd name="connsiteY5" fmla="*/ 573300 h 573300"/>
              <a:gd name="connsiteX6" fmla="*/ 95552 w 8143321"/>
              <a:gd name="connsiteY6" fmla="*/ 573300 h 573300"/>
              <a:gd name="connsiteX7" fmla="*/ 0 w 8143321"/>
              <a:gd name="connsiteY7" fmla="*/ 477748 h 573300"/>
              <a:gd name="connsiteX8" fmla="*/ 0 w 8143321"/>
              <a:gd name="connsiteY8" fmla="*/ 95552 h 5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3321" h="573300">
                <a:moveTo>
                  <a:pt x="0" y="95552"/>
                </a:moveTo>
                <a:cubicBezTo>
                  <a:pt x="0" y="42780"/>
                  <a:pt x="42780" y="0"/>
                  <a:pt x="95552" y="0"/>
                </a:cubicBezTo>
                <a:lnTo>
                  <a:pt x="8047769" y="0"/>
                </a:lnTo>
                <a:cubicBezTo>
                  <a:pt x="8100541" y="0"/>
                  <a:pt x="8143321" y="42780"/>
                  <a:pt x="8143321" y="95552"/>
                </a:cubicBezTo>
                <a:lnTo>
                  <a:pt x="8143321" y="477748"/>
                </a:lnTo>
                <a:cubicBezTo>
                  <a:pt x="8143321" y="530520"/>
                  <a:pt x="8100541" y="573300"/>
                  <a:pt x="8047769" y="573300"/>
                </a:cubicBezTo>
                <a:lnTo>
                  <a:pt x="95552" y="573300"/>
                </a:lnTo>
                <a:cubicBezTo>
                  <a:pt x="42780" y="573300"/>
                  <a:pt x="0" y="530520"/>
                  <a:pt x="0" y="477748"/>
                </a:cubicBezTo>
                <a:lnTo>
                  <a:pt x="0" y="955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9426" tIns="119426" rIns="119426" bIns="119426" numCol="1" spcCol="1270" anchor="ctr" anchorCtr="0">
            <a:noAutofit/>
          </a:bodyPr>
          <a:lstStyle/>
          <a:p>
            <a:pPr marL="0" lvl="0" indent="0" algn="l" defTabSz="1066800">
              <a:lnSpc>
                <a:spcPct val="90000"/>
              </a:lnSpc>
              <a:spcBef>
                <a:spcPct val="0"/>
              </a:spcBef>
              <a:spcAft>
                <a:spcPct val="35000"/>
              </a:spcAft>
              <a:buNone/>
            </a:pPr>
            <a:r>
              <a:rPr lang="en-US" sz="2400" kern="1200" dirty="0"/>
              <a:t>The time when one experiences the pangs of death.</a:t>
            </a:r>
          </a:p>
        </p:txBody>
      </p:sp>
      <p:sp>
        <p:nvSpPr>
          <p:cNvPr id="6" name="Freeform: Shape 5">
            <a:extLst>
              <a:ext uri="{FF2B5EF4-FFF2-40B4-BE49-F238E27FC236}">
                <a16:creationId xmlns:a16="http://schemas.microsoft.com/office/drawing/2014/main" id="{06DEDDBE-6850-DE5F-60C8-B44DAC338D77}"/>
              </a:ext>
            </a:extLst>
          </p:cNvPr>
          <p:cNvSpPr/>
          <p:nvPr/>
        </p:nvSpPr>
        <p:spPr>
          <a:xfrm>
            <a:off x="566094" y="2400055"/>
            <a:ext cx="8143321" cy="573300"/>
          </a:xfrm>
          <a:custGeom>
            <a:avLst/>
            <a:gdLst>
              <a:gd name="connsiteX0" fmla="*/ 0 w 8143321"/>
              <a:gd name="connsiteY0" fmla="*/ 95552 h 573300"/>
              <a:gd name="connsiteX1" fmla="*/ 95552 w 8143321"/>
              <a:gd name="connsiteY1" fmla="*/ 0 h 573300"/>
              <a:gd name="connsiteX2" fmla="*/ 8047769 w 8143321"/>
              <a:gd name="connsiteY2" fmla="*/ 0 h 573300"/>
              <a:gd name="connsiteX3" fmla="*/ 8143321 w 8143321"/>
              <a:gd name="connsiteY3" fmla="*/ 95552 h 573300"/>
              <a:gd name="connsiteX4" fmla="*/ 8143321 w 8143321"/>
              <a:gd name="connsiteY4" fmla="*/ 477748 h 573300"/>
              <a:gd name="connsiteX5" fmla="*/ 8047769 w 8143321"/>
              <a:gd name="connsiteY5" fmla="*/ 573300 h 573300"/>
              <a:gd name="connsiteX6" fmla="*/ 95552 w 8143321"/>
              <a:gd name="connsiteY6" fmla="*/ 573300 h 573300"/>
              <a:gd name="connsiteX7" fmla="*/ 0 w 8143321"/>
              <a:gd name="connsiteY7" fmla="*/ 477748 h 573300"/>
              <a:gd name="connsiteX8" fmla="*/ 0 w 8143321"/>
              <a:gd name="connsiteY8" fmla="*/ 95552 h 5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3321" h="573300">
                <a:moveTo>
                  <a:pt x="0" y="95552"/>
                </a:moveTo>
                <a:cubicBezTo>
                  <a:pt x="0" y="42780"/>
                  <a:pt x="42780" y="0"/>
                  <a:pt x="95552" y="0"/>
                </a:cubicBezTo>
                <a:lnTo>
                  <a:pt x="8047769" y="0"/>
                </a:lnTo>
                <a:cubicBezTo>
                  <a:pt x="8100541" y="0"/>
                  <a:pt x="8143321" y="42780"/>
                  <a:pt x="8143321" y="95552"/>
                </a:cubicBezTo>
                <a:lnTo>
                  <a:pt x="8143321" y="477748"/>
                </a:lnTo>
                <a:cubicBezTo>
                  <a:pt x="8143321" y="530520"/>
                  <a:pt x="8100541" y="573300"/>
                  <a:pt x="8047769" y="573300"/>
                </a:cubicBezTo>
                <a:lnTo>
                  <a:pt x="95552" y="573300"/>
                </a:lnTo>
                <a:cubicBezTo>
                  <a:pt x="42780" y="573300"/>
                  <a:pt x="0" y="530520"/>
                  <a:pt x="0" y="477748"/>
                </a:cubicBezTo>
                <a:lnTo>
                  <a:pt x="0" y="955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9426" tIns="119426" rIns="119426" bIns="119426" numCol="1" spcCol="1270" anchor="ctr" anchorCtr="0">
            <a:noAutofit/>
          </a:bodyPr>
          <a:lstStyle/>
          <a:p>
            <a:pPr marL="0" lvl="0" indent="0" algn="l" defTabSz="1066800">
              <a:lnSpc>
                <a:spcPct val="90000"/>
              </a:lnSpc>
              <a:spcBef>
                <a:spcPct val="0"/>
              </a:spcBef>
              <a:spcAft>
                <a:spcPct val="35000"/>
              </a:spcAft>
              <a:buNone/>
            </a:pPr>
            <a:r>
              <a:rPr lang="en-US" sz="2400" kern="1200" dirty="0"/>
              <a:t>Adeela </a:t>
            </a:r>
            <a:r>
              <a:rPr lang="en-US" sz="2400" kern="1200" dirty="0" err="1"/>
              <a:t>indal</a:t>
            </a:r>
            <a:r>
              <a:rPr lang="en-US" sz="2400" kern="1200" dirty="0"/>
              <a:t>-Maut (Satanic thought in death).</a:t>
            </a:r>
          </a:p>
        </p:txBody>
      </p:sp>
      <p:sp>
        <p:nvSpPr>
          <p:cNvPr id="7" name="Freeform: Shape 6">
            <a:extLst>
              <a:ext uri="{FF2B5EF4-FFF2-40B4-BE49-F238E27FC236}">
                <a16:creationId xmlns:a16="http://schemas.microsoft.com/office/drawing/2014/main" id="{E971D6C1-2504-8058-CF2C-2A103C36FD7A}"/>
              </a:ext>
            </a:extLst>
          </p:cNvPr>
          <p:cNvSpPr/>
          <p:nvPr/>
        </p:nvSpPr>
        <p:spPr>
          <a:xfrm>
            <a:off x="566094" y="3053995"/>
            <a:ext cx="8143321" cy="573300"/>
          </a:xfrm>
          <a:custGeom>
            <a:avLst/>
            <a:gdLst>
              <a:gd name="connsiteX0" fmla="*/ 0 w 8143321"/>
              <a:gd name="connsiteY0" fmla="*/ 95552 h 573300"/>
              <a:gd name="connsiteX1" fmla="*/ 95552 w 8143321"/>
              <a:gd name="connsiteY1" fmla="*/ 0 h 573300"/>
              <a:gd name="connsiteX2" fmla="*/ 8047769 w 8143321"/>
              <a:gd name="connsiteY2" fmla="*/ 0 h 573300"/>
              <a:gd name="connsiteX3" fmla="*/ 8143321 w 8143321"/>
              <a:gd name="connsiteY3" fmla="*/ 95552 h 573300"/>
              <a:gd name="connsiteX4" fmla="*/ 8143321 w 8143321"/>
              <a:gd name="connsiteY4" fmla="*/ 477748 h 573300"/>
              <a:gd name="connsiteX5" fmla="*/ 8047769 w 8143321"/>
              <a:gd name="connsiteY5" fmla="*/ 573300 h 573300"/>
              <a:gd name="connsiteX6" fmla="*/ 95552 w 8143321"/>
              <a:gd name="connsiteY6" fmla="*/ 573300 h 573300"/>
              <a:gd name="connsiteX7" fmla="*/ 0 w 8143321"/>
              <a:gd name="connsiteY7" fmla="*/ 477748 h 573300"/>
              <a:gd name="connsiteX8" fmla="*/ 0 w 8143321"/>
              <a:gd name="connsiteY8" fmla="*/ 95552 h 5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3321" h="573300">
                <a:moveTo>
                  <a:pt x="0" y="95552"/>
                </a:moveTo>
                <a:cubicBezTo>
                  <a:pt x="0" y="42780"/>
                  <a:pt x="42780" y="0"/>
                  <a:pt x="95552" y="0"/>
                </a:cubicBezTo>
                <a:lnTo>
                  <a:pt x="8047769" y="0"/>
                </a:lnTo>
                <a:cubicBezTo>
                  <a:pt x="8100541" y="0"/>
                  <a:pt x="8143321" y="42780"/>
                  <a:pt x="8143321" y="95552"/>
                </a:cubicBezTo>
                <a:lnTo>
                  <a:pt x="8143321" y="477748"/>
                </a:lnTo>
                <a:cubicBezTo>
                  <a:pt x="8143321" y="530520"/>
                  <a:pt x="8100541" y="573300"/>
                  <a:pt x="8047769" y="573300"/>
                </a:cubicBezTo>
                <a:lnTo>
                  <a:pt x="95552" y="573300"/>
                </a:lnTo>
                <a:cubicBezTo>
                  <a:pt x="42780" y="573300"/>
                  <a:pt x="0" y="530520"/>
                  <a:pt x="0" y="477748"/>
                </a:cubicBezTo>
                <a:lnTo>
                  <a:pt x="0" y="955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19426" tIns="119426" rIns="119426" bIns="119426" numCol="1" spcCol="1270" anchor="ctr" anchorCtr="0">
            <a:noAutofit/>
          </a:bodyPr>
          <a:lstStyle/>
          <a:p>
            <a:pPr marL="0" lvl="0" indent="0" algn="l" defTabSz="1066800">
              <a:lnSpc>
                <a:spcPct val="90000"/>
              </a:lnSpc>
              <a:spcBef>
                <a:spcPct val="0"/>
              </a:spcBef>
              <a:spcAft>
                <a:spcPct val="35000"/>
              </a:spcAft>
              <a:buNone/>
            </a:pPr>
            <a:r>
              <a:rPr lang="en-US" sz="2400" kern="1200" dirty="0"/>
              <a:t>Wahshat al-</a:t>
            </a:r>
            <a:r>
              <a:rPr lang="en-US" sz="2400" kern="1200" dirty="0" err="1"/>
              <a:t>Qabr</a:t>
            </a:r>
            <a:r>
              <a:rPr lang="en-US" sz="2400" kern="1200" dirty="0"/>
              <a:t> (Fear and horror of the Grave)</a:t>
            </a:r>
          </a:p>
        </p:txBody>
      </p:sp>
      <p:sp>
        <p:nvSpPr>
          <p:cNvPr id="8" name="Freeform: Shape 7">
            <a:extLst>
              <a:ext uri="{FF2B5EF4-FFF2-40B4-BE49-F238E27FC236}">
                <a16:creationId xmlns:a16="http://schemas.microsoft.com/office/drawing/2014/main" id="{21C40F54-E5E1-EDD6-3C56-3829A41D47D8}"/>
              </a:ext>
            </a:extLst>
          </p:cNvPr>
          <p:cNvSpPr/>
          <p:nvPr/>
        </p:nvSpPr>
        <p:spPr>
          <a:xfrm>
            <a:off x="566094" y="3707935"/>
            <a:ext cx="8143321" cy="573300"/>
          </a:xfrm>
          <a:custGeom>
            <a:avLst/>
            <a:gdLst>
              <a:gd name="connsiteX0" fmla="*/ 0 w 8143321"/>
              <a:gd name="connsiteY0" fmla="*/ 95552 h 573300"/>
              <a:gd name="connsiteX1" fmla="*/ 95552 w 8143321"/>
              <a:gd name="connsiteY1" fmla="*/ 0 h 573300"/>
              <a:gd name="connsiteX2" fmla="*/ 8047769 w 8143321"/>
              <a:gd name="connsiteY2" fmla="*/ 0 h 573300"/>
              <a:gd name="connsiteX3" fmla="*/ 8143321 w 8143321"/>
              <a:gd name="connsiteY3" fmla="*/ 95552 h 573300"/>
              <a:gd name="connsiteX4" fmla="*/ 8143321 w 8143321"/>
              <a:gd name="connsiteY4" fmla="*/ 477748 h 573300"/>
              <a:gd name="connsiteX5" fmla="*/ 8047769 w 8143321"/>
              <a:gd name="connsiteY5" fmla="*/ 573300 h 573300"/>
              <a:gd name="connsiteX6" fmla="*/ 95552 w 8143321"/>
              <a:gd name="connsiteY6" fmla="*/ 573300 h 573300"/>
              <a:gd name="connsiteX7" fmla="*/ 0 w 8143321"/>
              <a:gd name="connsiteY7" fmla="*/ 477748 h 573300"/>
              <a:gd name="connsiteX8" fmla="*/ 0 w 8143321"/>
              <a:gd name="connsiteY8" fmla="*/ 95552 h 5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3321" h="573300">
                <a:moveTo>
                  <a:pt x="0" y="95552"/>
                </a:moveTo>
                <a:cubicBezTo>
                  <a:pt x="0" y="42780"/>
                  <a:pt x="42780" y="0"/>
                  <a:pt x="95552" y="0"/>
                </a:cubicBezTo>
                <a:lnTo>
                  <a:pt x="8047769" y="0"/>
                </a:lnTo>
                <a:cubicBezTo>
                  <a:pt x="8100541" y="0"/>
                  <a:pt x="8143321" y="42780"/>
                  <a:pt x="8143321" y="95552"/>
                </a:cubicBezTo>
                <a:lnTo>
                  <a:pt x="8143321" y="477748"/>
                </a:lnTo>
                <a:cubicBezTo>
                  <a:pt x="8143321" y="530520"/>
                  <a:pt x="8100541" y="573300"/>
                  <a:pt x="8047769" y="573300"/>
                </a:cubicBezTo>
                <a:lnTo>
                  <a:pt x="95552" y="573300"/>
                </a:lnTo>
                <a:cubicBezTo>
                  <a:pt x="42780" y="573300"/>
                  <a:pt x="0" y="530520"/>
                  <a:pt x="0" y="477748"/>
                </a:cubicBezTo>
                <a:lnTo>
                  <a:pt x="0" y="955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19426" tIns="119426" rIns="119426" bIns="119426" numCol="1" spcCol="1270" anchor="ctr" anchorCtr="0">
            <a:noAutofit/>
          </a:bodyPr>
          <a:lstStyle/>
          <a:p>
            <a:pPr marL="0" lvl="0" indent="0" algn="l" defTabSz="1066800">
              <a:lnSpc>
                <a:spcPct val="90000"/>
              </a:lnSpc>
              <a:spcBef>
                <a:spcPct val="0"/>
              </a:spcBef>
              <a:spcAft>
                <a:spcPct val="35000"/>
              </a:spcAft>
              <a:buNone/>
            </a:pPr>
            <a:r>
              <a:rPr lang="en-CA" sz="2400" kern="1200" dirty="0"/>
              <a:t>Constriction in the Grave</a:t>
            </a:r>
            <a:endParaRPr lang="en-US" sz="2400" kern="1200" dirty="0"/>
          </a:p>
        </p:txBody>
      </p:sp>
      <p:sp>
        <p:nvSpPr>
          <p:cNvPr id="10" name="Freeform: Shape 9">
            <a:extLst>
              <a:ext uri="{FF2B5EF4-FFF2-40B4-BE49-F238E27FC236}">
                <a16:creationId xmlns:a16="http://schemas.microsoft.com/office/drawing/2014/main" id="{3F91E2F3-A65A-3F0C-3E84-F1EBA2041827}"/>
              </a:ext>
            </a:extLst>
          </p:cNvPr>
          <p:cNvSpPr/>
          <p:nvPr/>
        </p:nvSpPr>
        <p:spPr>
          <a:xfrm>
            <a:off x="566094" y="4361875"/>
            <a:ext cx="8143321" cy="573300"/>
          </a:xfrm>
          <a:custGeom>
            <a:avLst/>
            <a:gdLst>
              <a:gd name="connsiteX0" fmla="*/ 0 w 8143321"/>
              <a:gd name="connsiteY0" fmla="*/ 95552 h 573300"/>
              <a:gd name="connsiteX1" fmla="*/ 95552 w 8143321"/>
              <a:gd name="connsiteY1" fmla="*/ 0 h 573300"/>
              <a:gd name="connsiteX2" fmla="*/ 8047769 w 8143321"/>
              <a:gd name="connsiteY2" fmla="*/ 0 h 573300"/>
              <a:gd name="connsiteX3" fmla="*/ 8143321 w 8143321"/>
              <a:gd name="connsiteY3" fmla="*/ 95552 h 573300"/>
              <a:gd name="connsiteX4" fmla="*/ 8143321 w 8143321"/>
              <a:gd name="connsiteY4" fmla="*/ 477748 h 573300"/>
              <a:gd name="connsiteX5" fmla="*/ 8047769 w 8143321"/>
              <a:gd name="connsiteY5" fmla="*/ 573300 h 573300"/>
              <a:gd name="connsiteX6" fmla="*/ 95552 w 8143321"/>
              <a:gd name="connsiteY6" fmla="*/ 573300 h 573300"/>
              <a:gd name="connsiteX7" fmla="*/ 0 w 8143321"/>
              <a:gd name="connsiteY7" fmla="*/ 477748 h 573300"/>
              <a:gd name="connsiteX8" fmla="*/ 0 w 8143321"/>
              <a:gd name="connsiteY8" fmla="*/ 95552 h 5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3321" h="573300">
                <a:moveTo>
                  <a:pt x="0" y="95552"/>
                </a:moveTo>
                <a:cubicBezTo>
                  <a:pt x="0" y="42780"/>
                  <a:pt x="42780" y="0"/>
                  <a:pt x="95552" y="0"/>
                </a:cubicBezTo>
                <a:lnTo>
                  <a:pt x="8047769" y="0"/>
                </a:lnTo>
                <a:cubicBezTo>
                  <a:pt x="8100541" y="0"/>
                  <a:pt x="8143321" y="42780"/>
                  <a:pt x="8143321" y="95552"/>
                </a:cubicBezTo>
                <a:lnTo>
                  <a:pt x="8143321" y="477748"/>
                </a:lnTo>
                <a:cubicBezTo>
                  <a:pt x="8143321" y="530520"/>
                  <a:pt x="8100541" y="573300"/>
                  <a:pt x="8047769" y="573300"/>
                </a:cubicBezTo>
                <a:lnTo>
                  <a:pt x="95552" y="573300"/>
                </a:lnTo>
                <a:cubicBezTo>
                  <a:pt x="42780" y="573300"/>
                  <a:pt x="0" y="530520"/>
                  <a:pt x="0" y="477748"/>
                </a:cubicBezTo>
                <a:lnTo>
                  <a:pt x="0" y="955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19426" tIns="119426" rIns="119426" bIns="119426" numCol="1" spcCol="1270" anchor="ctr" anchorCtr="0">
            <a:noAutofit/>
          </a:bodyPr>
          <a:lstStyle/>
          <a:p>
            <a:pPr marL="0" lvl="0" indent="0" algn="l" defTabSz="1066800">
              <a:lnSpc>
                <a:spcPct val="90000"/>
              </a:lnSpc>
              <a:spcBef>
                <a:spcPct val="0"/>
              </a:spcBef>
              <a:spcAft>
                <a:spcPct val="35000"/>
              </a:spcAft>
              <a:buNone/>
            </a:pPr>
            <a:r>
              <a:rPr lang="en-US" sz="2400" kern="1200" dirty="0"/>
              <a:t>The Questioning by </a:t>
            </a:r>
            <a:r>
              <a:rPr lang="en-US" sz="2400" kern="1200" dirty="0" err="1"/>
              <a:t>Munkar</a:t>
            </a:r>
            <a:r>
              <a:rPr lang="en-US" sz="2400" kern="1200" dirty="0"/>
              <a:t> and </a:t>
            </a:r>
            <a:r>
              <a:rPr lang="en-US" sz="2400" kern="1200" dirty="0" err="1"/>
              <a:t>Nakeer</a:t>
            </a:r>
            <a:endParaRPr lang="en-US" sz="2400" kern="1200" dirty="0"/>
          </a:p>
        </p:txBody>
      </p:sp>
      <p:sp>
        <p:nvSpPr>
          <p:cNvPr id="12" name="Freeform: Shape 11">
            <a:extLst>
              <a:ext uri="{FF2B5EF4-FFF2-40B4-BE49-F238E27FC236}">
                <a16:creationId xmlns:a16="http://schemas.microsoft.com/office/drawing/2014/main" id="{409C843C-07BA-CB63-B6B2-6A0A9699380A}"/>
              </a:ext>
            </a:extLst>
          </p:cNvPr>
          <p:cNvSpPr/>
          <p:nvPr/>
        </p:nvSpPr>
        <p:spPr>
          <a:xfrm>
            <a:off x="566094" y="5015815"/>
            <a:ext cx="8143321" cy="573300"/>
          </a:xfrm>
          <a:custGeom>
            <a:avLst/>
            <a:gdLst>
              <a:gd name="connsiteX0" fmla="*/ 0 w 8143321"/>
              <a:gd name="connsiteY0" fmla="*/ 95552 h 573300"/>
              <a:gd name="connsiteX1" fmla="*/ 95552 w 8143321"/>
              <a:gd name="connsiteY1" fmla="*/ 0 h 573300"/>
              <a:gd name="connsiteX2" fmla="*/ 8047769 w 8143321"/>
              <a:gd name="connsiteY2" fmla="*/ 0 h 573300"/>
              <a:gd name="connsiteX3" fmla="*/ 8143321 w 8143321"/>
              <a:gd name="connsiteY3" fmla="*/ 95552 h 573300"/>
              <a:gd name="connsiteX4" fmla="*/ 8143321 w 8143321"/>
              <a:gd name="connsiteY4" fmla="*/ 477748 h 573300"/>
              <a:gd name="connsiteX5" fmla="*/ 8047769 w 8143321"/>
              <a:gd name="connsiteY5" fmla="*/ 573300 h 573300"/>
              <a:gd name="connsiteX6" fmla="*/ 95552 w 8143321"/>
              <a:gd name="connsiteY6" fmla="*/ 573300 h 573300"/>
              <a:gd name="connsiteX7" fmla="*/ 0 w 8143321"/>
              <a:gd name="connsiteY7" fmla="*/ 477748 h 573300"/>
              <a:gd name="connsiteX8" fmla="*/ 0 w 8143321"/>
              <a:gd name="connsiteY8" fmla="*/ 95552 h 5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3321" h="573300">
                <a:moveTo>
                  <a:pt x="0" y="95552"/>
                </a:moveTo>
                <a:cubicBezTo>
                  <a:pt x="0" y="42780"/>
                  <a:pt x="42780" y="0"/>
                  <a:pt x="95552" y="0"/>
                </a:cubicBezTo>
                <a:lnTo>
                  <a:pt x="8047769" y="0"/>
                </a:lnTo>
                <a:cubicBezTo>
                  <a:pt x="8100541" y="0"/>
                  <a:pt x="8143321" y="42780"/>
                  <a:pt x="8143321" y="95552"/>
                </a:cubicBezTo>
                <a:lnTo>
                  <a:pt x="8143321" y="477748"/>
                </a:lnTo>
                <a:cubicBezTo>
                  <a:pt x="8143321" y="530520"/>
                  <a:pt x="8100541" y="573300"/>
                  <a:pt x="8047769" y="573300"/>
                </a:cubicBezTo>
                <a:lnTo>
                  <a:pt x="95552" y="573300"/>
                </a:lnTo>
                <a:cubicBezTo>
                  <a:pt x="42780" y="573300"/>
                  <a:pt x="0" y="530520"/>
                  <a:pt x="0" y="477748"/>
                </a:cubicBezTo>
                <a:lnTo>
                  <a:pt x="0" y="955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9426" tIns="119426" rIns="119426" bIns="119426" numCol="1" spcCol="1270" anchor="ctr" anchorCtr="0">
            <a:noAutofit/>
          </a:bodyPr>
          <a:lstStyle/>
          <a:p>
            <a:pPr marL="0" lvl="0" indent="0" algn="l" defTabSz="1066800">
              <a:lnSpc>
                <a:spcPct val="90000"/>
              </a:lnSpc>
              <a:spcBef>
                <a:spcPct val="0"/>
              </a:spcBef>
              <a:spcAft>
                <a:spcPct val="35000"/>
              </a:spcAft>
              <a:buNone/>
            </a:pPr>
            <a:r>
              <a:rPr lang="en-CA" sz="2400" kern="1200"/>
              <a:t>Barzakh</a:t>
            </a:r>
            <a:endParaRPr lang="en-US" sz="2400" kern="1200" dirty="0"/>
          </a:p>
        </p:txBody>
      </p:sp>
      <p:sp>
        <p:nvSpPr>
          <p:cNvPr id="14" name="Freeform: Shape 13">
            <a:extLst>
              <a:ext uri="{FF2B5EF4-FFF2-40B4-BE49-F238E27FC236}">
                <a16:creationId xmlns:a16="http://schemas.microsoft.com/office/drawing/2014/main" id="{C98BE269-29B2-549A-EC9E-B634C729C6A2}"/>
              </a:ext>
            </a:extLst>
          </p:cNvPr>
          <p:cNvSpPr/>
          <p:nvPr/>
        </p:nvSpPr>
        <p:spPr>
          <a:xfrm>
            <a:off x="566094" y="5669754"/>
            <a:ext cx="8143321" cy="573300"/>
          </a:xfrm>
          <a:custGeom>
            <a:avLst/>
            <a:gdLst>
              <a:gd name="connsiteX0" fmla="*/ 0 w 8143321"/>
              <a:gd name="connsiteY0" fmla="*/ 95552 h 573300"/>
              <a:gd name="connsiteX1" fmla="*/ 95552 w 8143321"/>
              <a:gd name="connsiteY1" fmla="*/ 0 h 573300"/>
              <a:gd name="connsiteX2" fmla="*/ 8047769 w 8143321"/>
              <a:gd name="connsiteY2" fmla="*/ 0 h 573300"/>
              <a:gd name="connsiteX3" fmla="*/ 8143321 w 8143321"/>
              <a:gd name="connsiteY3" fmla="*/ 95552 h 573300"/>
              <a:gd name="connsiteX4" fmla="*/ 8143321 w 8143321"/>
              <a:gd name="connsiteY4" fmla="*/ 477748 h 573300"/>
              <a:gd name="connsiteX5" fmla="*/ 8047769 w 8143321"/>
              <a:gd name="connsiteY5" fmla="*/ 573300 h 573300"/>
              <a:gd name="connsiteX6" fmla="*/ 95552 w 8143321"/>
              <a:gd name="connsiteY6" fmla="*/ 573300 h 573300"/>
              <a:gd name="connsiteX7" fmla="*/ 0 w 8143321"/>
              <a:gd name="connsiteY7" fmla="*/ 477748 h 573300"/>
              <a:gd name="connsiteX8" fmla="*/ 0 w 8143321"/>
              <a:gd name="connsiteY8" fmla="*/ 95552 h 5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3321" h="573300">
                <a:moveTo>
                  <a:pt x="0" y="95552"/>
                </a:moveTo>
                <a:cubicBezTo>
                  <a:pt x="0" y="42780"/>
                  <a:pt x="42780" y="0"/>
                  <a:pt x="95552" y="0"/>
                </a:cubicBezTo>
                <a:lnTo>
                  <a:pt x="8047769" y="0"/>
                </a:lnTo>
                <a:cubicBezTo>
                  <a:pt x="8100541" y="0"/>
                  <a:pt x="8143321" y="42780"/>
                  <a:pt x="8143321" y="95552"/>
                </a:cubicBezTo>
                <a:lnTo>
                  <a:pt x="8143321" y="477748"/>
                </a:lnTo>
                <a:cubicBezTo>
                  <a:pt x="8143321" y="530520"/>
                  <a:pt x="8100541" y="573300"/>
                  <a:pt x="8047769" y="573300"/>
                </a:cubicBezTo>
                <a:lnTo>
                  <a:pt x="95552" y="573300"/>
                </a:lnTo>
                <a:cubicBezTo>
                  <a:pt x="42780" y="573300"/>
                  <a:pt x="0" y="530520"/>
                  <a:pt x="0" y="477748"/>
                </a:cubicBezTo>
                <a:lnTo>
                  <a:pt x="0" y="955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9426" tIns="119426" rIns="119426" bIns="119426" numCol="1" spcCol="1270" anchor="ctr" anchorCtr="0">
            <a:noAutofit/>
          </a:bodyPr>
          <a:lstStyle/>
          <a:p>
            <a:pPr marL="0" lvl="0" indent="0" algn="l" defTabSz="1066800">
              <a:lnSpc>
                <a:spcPct val="90000"/>
              </a:lnSpc>
              <a:spcBef>
                <a:spcPct val="0"/>
              </a:spcBef>
              <a:spcAft>
                <a:spcPct val="35000"/>
              </a:spcAft>
              <a:buNone/>
            </a:pPr>
            <a:r>
              <a:rPr lang="en-CA" sz="2400" kern="1200" dirty="0"/>
              <a:t>Day of Judgement</a:t>
            </a:r>
            <a:endParaRPr lang="en-US" sz="2400" kern="1200" dirty="0"/>
          </a:p>
        </p:txBody>
      </p:sp>
    </p:spTree>
    <p:extLst>
      <p:ext uri="{BB962C8B-B14F-4D97-AF65-F5344CB8AC3E}">
        <p14:creationId xmlns:p14="http://schemas.microsoft.com/office/powerpoint/2010/main" val="424033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C792DA-8FAA-5729-7A08-56EA7AA2B7A5}"/>
              </a:ext>
            </a:extLst>
          </p:cNvPr>
          <p:cNvGrpSpPr/>
          <p:nvPr/>
        </p:nvGrpSpPr>
        <p:grpSpPr>
          <a:xfrm>
            <a:off x="205267" y="107321"/>
            <a:ext cx="11753480" cy="758442"/>
            <a:chOff x="0" y="4386"/>
            <a:chExt cx="8143321" cy="573300"/>
          </a:xfrm>
          <a:scene3d>
            <a:camera prst="orthographicFront"/>
            <a:lightRig rig="threePt" dir="t">
              <a:rot lat="0" lon="0" rev="7500000"/>
            </a:lightRig>
          </a:scene3d>
        </p:grpSpPr>
        <p:sp>
          <p:nvSpPr>
            <p:cNvPr id="3" name="Rectangle: Rounded Corners 2">
              <a:extLst>
                <a:ext uri="{FF2B5EF4-FFF2-40B4-BE49-F238E27FC236}">
                  <a16:creationId xmlns:a16="http://schemas.microsoft.com/office/drawing/2014/main" id="{AA1843D0-76C4-CC31-96BB-D1CBF5C6BCD4}"/>
                </a:ext>
              </a:extLst>
            </p:cNvPr>
            <p:cNvSpPr/>
            <p:nvPr/>
          </p:nvSpPr>
          <p:spPr>
            <a:xfrm>
              <a:off x="0" y="4386"/>
              <a:ext cx="8143321" cy="573300"/>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CA"/>
            </a:p>
          </p:txBody>
        </p:sp>
        <p:sp>
          <p:nvSpPr>
            <p:cNvPr id="4" name="Rectangle: Rounded Corners 4">
              <a:extLst>
                <a:ext uri="{FF2B5EF4-FFF2-40B4-BE49-F238E27FC236}">
                  <a16:creationId xmlns:a16="http://schemas.microsoft.com/office/drawing/2014/main" id="{A60EA2FF-ED88-6E85-2D5A-7F29AD81B800}"/>
                </a:ext>
              </a:extLst>
            </p:cNvPr>
            <p:cNvSpPr txBox="1"/>
            <p:nvPr/>
          </p:nvSpPr>
          <p:spPr>
            <a:xfrm>
              <a:off x="27986" y="32372"/>
              <a:ext cx="8087349" cy="517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3200" b="1" kern="1200" dirty="0"/>
                <a:t>The time when one experiences the pangs of death.</a:t>
              </a:r>
            </a:p>
          </p:txBody>
        </p:sp>
      </p:grpSp>
      <p:grpSp>
        <p:nvGrpSpPr>
          <p:cNvPr id="11" name="Group 10">
            <a:extLst>
              <a:ext uri="{FF2B5EF4-FFF2-40B4-BE49-F238E27FC236}">
                <a16:creationId xmlns:a16="http://schemas.microsoft.com/office/drawing/2014/main" id="{AFE8E964-968A-758A-B478-9C3A73E3314B}"/>
              </a:ext>
            </a:extLst>
          </p:cNvPr>
          <p:cNvGrpSpPr/>
          <p:nvPr/>
        </p:nvGrpSpPr>
        <p:grpSpPr>
          <a:xfrm>
            <a:off x="7466327" y="1077884"/>
            <a:ext cx="4364478" cy="3492227"/>
            <a:chOff x="914400" y="1352146"/>
            <a:chExt cx="5249694" cy="3521411"/>
          </a:xfrm>
        </p:grpSpPr>
        <p:grpSp>
          <p:nvGrpSpPr>
            <p:cNvPr id="9" name="Group 8">
              <a:extLst>
                <a:ext uri="{FF2B5EF4-FFF2-40B4-BE49-F238E27FC236}">
                  <a16:creationId xmlns:a16="http://schemas.microsoft.com/office/drawing/2014/main" id="{087CE151-24BF-A2EE-B2FA-997F57F9D691}"/>
                </a:ext>
              </a:extLst>
            </p:cNvPr>
            <p:cNvGrpSpPr/>
            <p:nvPr/>
          </p:nvGrpSpPr>
          <p:grpSpPr>
            <a:xfrm>
              <a:off x="1024679" y="1352146"/>
              <a:ext cx="5139415" cy="3200400"/>
              <a:chOff x="752304" y="652635"/>
              <a:chExt cx="10287000" cy="6359317"/>
            </a:xfrm>
          </p:grpSpPr>
          <p:pic>
            <p:nvPicPr>
              <p:cNvPr id="6" name="Picture 5" descr="A close up of a logo&#10;&#10;Description automatically generated">
                <a:extLst>
                  <a:ext uri="{FF2B5EF4-FFF2-40B4-BE49-F238E27FC236}">
                    <a16:creationId xmlns:a16="http://schemas.microsoft.com/office/drawing/2014/main" id="{188ACC00-4522-29D9-AD65-58B8A476F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04" y="652635"/>
                <a:ext cx="10287000" cy="2457450"/>
              </a:xfrm>
              <a:prstGeom prst="rect">
                <a:avLst/>
              </a:prstGeom>
            </p:spPr>
          </p:pic>
          <p:pic>
            <p:nvPicPr>
              <p:cNvPr id="8" name="Picture 7" descr="A white background with black text&#10;&#10;Description automatically generated">
                <a:extLst>
                  <a:ext uri="{FF2B5EF4-FFF2-40B4-BE49-F238E27FC236}">
                    <a16:creationId xmlns:a16="http://schemas.microsoft.com/office/drawing/2014/main" id="{916C3E51-1BEA-873B-6CD2-B2CC244BC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04" y="2811427"/>
                <a:ext cx="10287000" cy="4200525"/>
              </a:xfrm>
              <a:prstGeom prst="rect">
                <a:avLst/>
              </a:prstGeom>
            </p:spPr>
          </p:pic>
        </p:grpSp>
        <p:sp>
          <p:nvSpPr>
            <p:cNvPr id="10" name="TextBox 9">
              <a:extLst>
                <a:ext uri="{FF2B5EF4-FFF2-40B4-BE49-F238E27FC236}">
                  <a16:creationId xmlns:a16="http://schemas.microsoft.com/office/drawing/2014/main" id="{B90390CD-39A9-FE61-8480-2FD793D7A7FC}"/>
                </a:ext>
              </a:extLst>
            </p:cNvPr>
            <p:cNvSpPr txBox="1"/>
            <p:nvPr/>
          </p:nvSpPr>
          <p:spPr>
            <a:xfrm>
              <a:off x="914400" y="4504225"/>
              <a:ext cx="4902740" cy="369332"/>
            </a:xfrm>
            <a:prstGeom prst="rect">
              <a:avLst/>
            </a:prstGeom>
            <a:noFill/>
          </p:spPr>
          <p:txBody>
            <a:bodyPr wrap="square" rtlCol="0">
              <a:spAutoFit/>
            </a:bodyPr>
            <a:lstStyle/>
            <a:p>
              <a:r>
                <a:rPr lang="en-US" dirty="0"/>
                <a:t>Chapter 50:19</a:t>
              </a:r>
              <a:endParaRPr lang="en-CA" dirty="0"/>
            </a:p>
          </p:txBody>
        </p:sp>
      </p:grpSp>
      <p:sp>
        <p:nvSpPr>
          <p:cNvPr id="12" name="TextBox 11">
            <a:extLst>
              <a:ext uri="{FF2B5EF4-FFF2-40B4-BE49-F238E27FC236}">
                <a16:creationId xmlns:a16="http://schemas.microsoft.com/office/drawing/2014/main" id="{152B27CA-3C6F-F467-9236-55A638CA3B01}"/>
              </a:ext>
            </a:extLst>
          </p:cNvPr>
          <p:cNvSpPr txBox="1"/>
          <p:nvPr/>
        </p:nvSpPr>
        <p:spPr>
          <a:xfrm>
            <a:off x="205267" y="1077884"/>
            <a:ext cx="6722024"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This is an extremely hard time. On one side there is the intensity of pain and illness, the tongue becomes mute and the body refuses to respond.</a:t>
            </a:r>
          </a:p>
          <a:p>
            <a:endParaRPr lang="en-US" sz="2400" dirty="0"/>
          </a:p>
          <a:p>
            <a:pPr marL="285750" indent="-285750">
              <a:buFont typeface="Arial" panose="020B0604020202020204" pitchFamily="34" charset="0"/>
              <a:buChar char="•"/>
            </a:pPr>
            <a:r>
              <a:rPr lang="en-US" sz="2400" dirty="0"/>
              <a:t>On the other hand, the crying and wailing relatives and the thought of being separated from them forever, the grief of the children becoming orphans, separation from one's mate and life-partner and from wealth and other worldly goods (in the collection of which one had spent his lifetime): the agony of death, combined with these hardships to be faced after death, all cause this time to be painful beyond imagination.</a:t>
            </a:r>
            <a:endParaRPr lang="en-CA" sz="2400" dirty="0"/>
          </a:p>
        </p:txBody>
      </p:sp>
    </p:spTree>
    <p:extLst>
      <p:ext uri="{BB962C8B-B14F-4D97-AF65-F5344CB8AC3E}">
        <p14:creationId xmlns:p14="http://schemas.microsoft.com/office/powerpoint/2010/main" val="152481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4ACBD-E7A4-996A-D371-3B74C51A6F6F}"/>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14826B07-96B8-0134-922C-9B08319B4D1A}"/>
              </a:ext>
            </a:extLst>
          </p:cNvPr>
          <p:cNvGrpSpPr/>
          <p:nvPr/>
        </p:nvGrpSpPr>
        <p:grpSpPr>
          <a:xfrm>
            <a:off x="233253" y="73275"/>
            <a:ext cx="11887411" cy="573300"/>
            <a:chOff x="0" y="658326"/>
            <a:chExt cx="8143321" cy="573300"/>
          </a:xfrm>
          <a:scene3d>
            <a:camera prst="orthographicFront"/>
            <a:lightRig rig="threePt" dir="t">
              <a:rot lat="0" lon="0" rev="7500000"/>
            </a:lightRig>
          </a:scene3d>
        </p:grpSpPr>
        <p:sp>
          <p:nvSpPr>
            <p:cNvPr id="7" name="Rectangle: Rounded Corners 6">
              <a:extLst>
                <a:ext uri="{FF2B5EF4-FFF2-40B4-BE49-F238E27FC236}">
                  <a16:creationId xmlns:a16="http://schemas.microsoft.com/office/drawing/2014/main" id="{A175ED8F-E296-9237-C883-5CE3FF5FD536}"/>
                </a:ext>
              </a:extLst>
            </p:cNvPr>
            <p:cNvSpPr/>
            <p:nvPr/>
          </p:nvSpPr>
          <p:spPr>
            <a:xfrm>
              <a:off x="0" y="658326"/>
              <a:ext cx="8143321" cy="573300"/>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CA"/>
            </a:p>
          </p:txBody>
        </p:sp>
        <p:sp>
          <p:nvSpPr>
            <p:cNvPr id="13" name="Rectangle: Rounded Corners 4">
              <a:extLst>
                <a:ext uri="{FF2B5EF4-FFF2-40B4-BE49-F238E27FC236}">
                  <a16:creationId xmlns:a16="http://schemas.microsoft.com/office/drawing/2014/main" id="{EE6EBEFA-86D0-F060-9288-4E35CDDD53DF}"/>
                </a:ext>
              </a:extLst>
            </p:cNvPr>
            <p:cNvSpPr txBox="1"/>
            <p:nvPr/>
          </p:nvSpPr>
          <p:spPr>
            <a:xfrm>
              <a:off x="27986" y="686312"/>
              <a:ext cx="8087349" cy="517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3200" b="1" kern="1200" dirty="0"/>
                <a:t>Adeela </a:t>
              </a:r>
              <a:r>
                <a:rPr lang="en-US" sz="3200" b="1" kern="1200" dirty="0" err="1"/>
                <a:t>indal</a:t>
              </a:r>
              <a:r>
                <a:rPr lang="en-US" sz="3200" b="1" kern="1200" dirty="0"/>
                <a:t>-Maut (Satanic thought in death).</a:t>
              </a:r>
            </a:p>
          </p:txBody>
        </p:sp>
      </p:grpSp>
      <p:grpSp>
        <p:nvGrpSpPr>
          <p:cNvPr id="11" name="Group 10">
            <a:extLst>
              <a:ext uri="{FF2B5EF4-FFF2-40B4-BE49-F238E27FC236}">
                <a16:creationId xmlns:a16="http://schemas.microsoft.com/office/drawing/2014/main" id="{15328048-9C1B-8AB6-C0DF-8C4DBAD38B8B}"/>
              </a:ext>
            </a:extLst>
          </p:cNvPr>
          <p:cNvGrpSpPr/>
          <p:nvPr/>
        </p:nvGrpSpPr>
        <p:grpSpPr>
          <a:xfrm>
            <a:off x="6232145" y="1827106"/>
            <a:ext cx="4112340" cy="3953934"/>
            <a:chOff x="6232145" y="1827106"/>
            <a:chExt cx="4112340" cy="3953934"/>
          </a:xfrm>
        </p:grpSpPr>
        <p:sp>
          <p:nvSpPr>
            <p:cNvPr id="6" name="Freeform: Shape 5">
              <a:extLst>
                <a:ext uri="{FF2B5EF4-FFF2-40B4-BE49-F238E27FC236}">
                  <a16:creationId xmlns:a16="http://schemas.microsoft.com/office/drawing/2014/main" id="{F14357B5-148B-9337-C2C3-B005294F10F5}"/>
                </a:ext>
              </a:extLst>
            </p:cNvPr>
            <p:cNvSpPr/>
            <p:nvPr/>
          </p:nvSpPr>
          <p:spPr>
            <a:xfrm rot="16200000">
              <a:off x="6311348" y="1747903"/>
              <a:ext cx="3953933" cy="4112340"/>
            </a:xfrm>
            <a:custGeom>
              <a:avLst/>
              <a:gdLst>
                <a:gd name="connsiteX0" fmla="*/ 0 w 4112339"/>
                <a:gd name="connsiteY0" fmla="*/ 197697 h 3953933"/>
                <a:gd name="connsiteX1" fmla="*/ 197697 w 4112339"/>
                <a:gd name="connsiteY1" fmla="*/ 0 h 3953933"/>
                <a:gd name="connsiteX2" fmla="*/ 3914642 w 4112339"/>
                <a:gd name="connsiteY2" fmla="*/ 0 h 3953933"/>
                <a:gd name="connsiteX3" fmla="*/ 4112339 w 4112339"/>
                <a:gd name="connsiteY3" fmla="*/ 197697 h 3953933"/>
                <a:gd name="connsiteX4" fmla="*/ 4112339 w 4112339"/>
                <a:gd name="connsiteY4" fmla="*/ 3756236 h 3953933"/>
                <a:gd name="connsiteX5" fmla="*/ 3914642 w 4112339"/>
                <a:gd name="connsiteY5" fmla="*/ 3953933 h 3953933"/>
                <a:gd name="connsiteX6" fmla="*/ 197697 w 4112339"/>
                <a:gd name="connsiteY6" fmla="*/ 3953933 h 3953933"/>
                <a:gd name="connsiteX7" fmla="*/ 0 w 4112339"/>
                <a:gd name="connsiteY7" fmla="*/ 3756236 h 3953933"/>
                <a:gd name="connsiteX8" fmla="*/ 0 w 4112339"/>
                <a:gd name="connsiteY8" fmla="*/ 197697 h 395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2339" h="3953933">
                  <a:moveTo>
                    <a:pt x="3906721" y="1"/>
                  </a:moveTo>
                  <a:cubicBezTo>
                    <a:pt x="4020280" y="1"/>
                    <a:pt x="4112338" y="85103"/>
                    <a:pt x="4112338" y="190083"/>
                  </a:cubicBezTo>
                  <a:lnTo>
                    <a:pt x="4112338" y="3763850"/>
                  </a:lnTo>
                  <a:cubicBezTo>
                    <a:pt x="4112338" y="3868830"/>
                    <a:pt x="4020280" y="3953932"/>
                    <a:pt x="3906721" y="3953932"/>
                  </a:cubicBezTo>
                  <a:lnTo>
                    <a:pt x="205618" y="3953932"/>
                  </a:lnTo>
                  <a:cubicBezTo>
                    <a:pt x="92059" y="3953932"/>
                    <a:pt x="1" y="3868830"/>
                    <a:pt x="1" y="3763850"/>
                  </a:cubicBezTo>
                  <a:lnTo>
                    <a:pt x="1" y="190083"/>
                  </a:lnTo>
                  <a:cubicBezTo>
                    <a:pt x="1" y="85103"/>
                    <a:pt x="92059" y="1"/>
                    <a:pt x="205618" y="1"/>
                  </a:cubicBezTo>
                  <a:lnTo>
                    <a:pt x="3906721"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708" tIns="82297" rIns="106680" bIns="3289871" numCol="1" spcCol="1270" anchor="t" anchorCtr="0">
              <a:noAutofit/>
            </a:bodyPr>
            <a:lstStyle/>
            <a:p>
              <a:pPr marL="0" lvl="0" indent="0" algn="r" defTabSz="1066800">
                <a:lnSpc>
                  <a:spcPct val="90000"/>
                </a:lnSpc>
                <a:spcBef>
                  <a:spcPct val="0"/>
                </a:spcBef>
                <a:spcAft>
                  <a:spcPct val="35000"/>
                </a:spcAft>
                <a:buNone/>
              </a:pPr>
              <a:endParaRPr lang="en-CA" sz="2400" kern="1200" dirty="0"/>
            </a:p>
          </p:txBody>
        </p:sp>
        <p:sp>
          <p:nvSpPr>
            <p:cNvPr id="9" name="Freeform: Shape 8">
              <a:extLst>
                <a:ext uri="{FF2B5EF4-FFF2-40B4-BE49-F238E27FC236}">
                  <a16:creationId xmlns:a16="http://schemas.microsoft.com/office/drawing/2014/main" id="{6294CBAD-141C-F859-6FCA-B9E17E3C7967}"/>
                </a:ext>
              </a:extLst>
            </p:cNvPr>
            <p:cNvSpPr/>
            <p:nvPr/>
          </p:nvSpPr>
          <p:spPr>
            <a:xfrm>
              <a:off x="7054613" y="1827107"/>
              <a:ext cx="3063692" cy="3953933"/>
            </a:xfrm>
            <a:custGeom>
              <a:avLst/>
              <a:gdLst>
                <a:gd name="connsiteX0" fmla="*/ 0 w 3063692"/>
                <a:gd name="connsiteY0" fmla="*/ 0 h 3953933"/>
                <a:gd name="connsiteX1" fmla="*/ 3063692 w 3063692"/>
                <a:gd name="connsiteY1" fmla="*/ 0 h 3953933"/>
                <a:gd name="connsiteX2" fmla="*/ 3063692 w 3063692"/>
                <a:gd name="connsiteY2" fmla="*/ 3953933 h 3953933"/>
                <a:gd name="connsiteX3" fmla="*/ 0 w 3063692"/>
                <a:gd name="connsiteY3" fmla="*/ 3953933 h 3953933"/>
                <a:gd name="connsiteX4" fmla="*/ 0 w 3063692"/>
                <a:gd name="connsiteY4" fmla="*/ 0 h 395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3692" h="3953933">
                  <a:moveTo>
                    <a:pt x="0" y="0"/>
                  </a:moveTo>
                  <a:lnTo>
                    <a:pt x="3063692" y="0"/>
                  </a:lnTo>
                  <a:lnTo>
                    <a:pt x="3063692" y="3953933"/>
                  </a:lnTo>
                  <a:lnTo>
                    <a:pt x="0" y="395393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This is because Satan approaches men at the time of their death creating and raising doubts in their minds to the extent that one's correct faith may be completely shaken.</a:t>
              </a:r>
              <a:endParaRPr lang="en-CA" sz="2400" kern="1200" dirty="0"/>
            </a:p>
          </p:txBody>
        </p:sp>
      </p:grpSp>
      <p:grpSp>
        <p:nvGrpSpPr>
          <p:cNvPr id="10" name="Group 9">
            <a:extLst>
              <a:ext uri="{FF2B5EF4-FFF2-40B4-BE49-F238E27FC236}">
                <a16:creationId xmlns:a16="http://schemas.microsoft.com/office/drawing/2014/main" id="{50BDF845-D058-B603-5994-D55A255A5760}"/>
              </a:ext>
            </a:extLst>
          </p:cNvPr>
          <p:cNvGrpSpPr/>
          <p:nvPr/>
        </p:nvGrpSpPr>
        <p:grpSpPr>
          <a:xfrm>
            <a:off x="1991037" y="1827106"/>
            <a:ext cx="4586873" cy="3953935"/>
            <a:chOff x="1991037" y="1827106"/>
            <a:chExt cx="4586873" cy="3953935"/>
          </a:xfrm>
        </p:grpSpPr>
        <p:sp>
          <p:nvSpPr>
            <p:cNvPr id="3" name="Freeform: Shape 2">
              <a:extLst>
                <a:ext uri="{FF2B5EF4-FFF2-40B4-BE49-F238E27FC236}">
                  <a16:creationId xmlns:a16="http://schemas.microsoft.com/office/drawing/2014/main" id="{2E0E51E7-45A9-A90D-1357-5BFC1E98EF38}"/>
                </a:ext>
              </a:extLst>
            </p:cNvPr>
            <p:cNvSpPr/>
            <p:nvPr/>
          </p:nvSpPr>
          <p:spPr>
            <a:xfrm rot="16200000">
              <a:off x="2070240" y="1747903"/>
              <a:ext cx="3953935" cy="4112341"/>
            </a:xfrm>
            <a:custGeom>
              <a:avLst/>
              <a:gdLst>
                <a:gd name="connsiteX0" fmla="*/ 0 w 4112339"/>
                <a:gd name="connsiteY0" fmla="*/ 197697 h 3953933"/>
                <a:gd name="connsiteX1" fmla="*/ 197697 w 4112339"/>
                <a:gd name="connsiteY1" fmla="*/ 0 h 3953933"/>
                <a:gd name="connsiteX2" fmla="*/ 3914642 w 4112339"/>
                <a:gd name="connsiteY2" fmla="*/ 0 h 3953933"/>
                <a:gd name="connsiteX3" fmla="*/ 4112339 w 4112339"/>
                <a:gd name="connsiteY3" fmla="*/ 197697 h 3953933"/>
                <a:gd name="connsiteX4" fmla="*/ 4112339 w 4112339"/>
                <a:gd name="connsiteY4" fmla="*/ 3756236 h 3953933"/>
                <a:gd name="connsiteX5" fmla="*/ 3914642 w 4112339"/>
                <a:gd name="connsiteY5" fmla="*/ 3953933 h 3953933"/>
                <a:gd name="connsiteX6" fmla="*/ 197697 w 4112339"/>
                <a:gd name="connsiteY6" fmla="*/ 3953933 h 3953933"/>
                <a:gd name="connsiteX7" fmla="*/ 0 w 4112339"/>
                <a:gd name="connsiteY7" fmla="*/ 3756236 h 3953933"/>
                <a:gd name="connsiteX8" fmla="*/ 0 w 4112339"/>
                <a:gd name="connsiteY8" fmla="*/ 197697 h 395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2339" h="3953933">
                  <a:moveTo>
                    <a:pt x="3906721" y="1"/>
                  </a:moveTo>
                  <a:cubicBezTo>
                    <a:pt x="4020280" y="1"/>
                    <a:pt x="4112338" y="85103"/>
                    <a:pt x="4112338" y="190083"/>
                  </a:cubicBezTo>
                  <a:lnTo>
                    <a:pt x="4112338" y="3763850"/>
                  </a:lnTo>
                  <a:cubicBezTo>
                    <a:pt x="4112338" y="3868830"/>
                    <a:pt x="4020280" y="3953932"/>
                    <a:pt x="3906721" y="3953932"/>
                  </a:cubicBezTo>
                  <a:lnTo>
                    <a:pt x="205618" y="3953932"/>
                  </a:lnTo>
                  <a:cubicBezTo>
                    <a:pt x="92059" y="3953932"/>
                    <a:pt x="1" y="3868830"/>
                    <a:pt x="1" y="3763850"/>
                  </a:cubicBezTo>
                  <a:lnTo>
                    <a:pt x="1" y="190083"/>
                  </a:lnTo>
                  <a:cubicBezTo>
                    <a:pt x="1" y="85103"/>
                    <a:pt x="92059" y="1"/>
                    <a:pt x="205618" y="1"/>
                  </a:cubicBezTo>
                  <a:lnTo>
                    <a:pt x="3906721"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709" tIns="82298" rIns="106680" bIns="3289871" numCol="1" spcCol="1270" anchor="t" anchorCtr="0">
              <a:noAutofit/>
            </a:bodyPr>
            <a:lstStyle/>
            <a:p>
              <a:pPr marL="0" lvl="0" indent="0" algn="r" defTabSz="1066800">
                <a:lnSpc>
                  <a:spcPct val="90000"/>
                </a:lnSpc>
                <a:spcBef>
                  <a:spcPct val="0"/>
                </a:spcBef>
                <a:spcAft>
                  <a:spcPct val="35000"/>
                </a:spcAft>
                <a:buFont typeface="Arial" panose="020B0604020202020204" pitchFamily="34" charset="0"/>
                <a:buNone/>
              </a:pPr>
              <a:endParaRPr lang="en-CA" sz="2400" kern="1200" dirty="0"/>
            </a:p>
          </p:txBody>
        </p:sp>
        <p:sp>
          <p:nvSpPr>
            <p:cNvPr id="4" name="Freeform: Shape 3">
              <a:extLst>
                <a:ext uri="{FF2B5EF4-FFF2-40B4-BE49-F238E27FC236}">
                  <a16:creationId xmlns:a16="http://schemas.microsoft.com/office/drawing/2014/main" id="{3B95D616-8735-3B6E-E57C-86FC0052D008}"/>
                </a:ext>
              </a:extLst>
            </p:cNvPr>
            <p:cNvSpPr/>
            <p:nvPr/>
          </p:nvSpPr>
          <p:spPr>
            <a:xfrm>
              <a:off x="2813505" y="1827107"/>
              <a:ext cx="3063692" cy="3953933"/>
            </a:xfrm>
            <a:custGeom>
              <a:avLst/>
              <a:gdLst>
                <a:gd name="connsiteX0" fmla="*/ 0 w 3063692"/>
                <a:gd name="connsiteY0" fmla="*/ 0 h 3953933"/>
                <a:gd name="connsiteX1" fmla="*/ 3063692 w 3063692"/>
                <a:gd name="connsiteY1" fmla="*/ 0 h 3953933"/>
                <a:gd name="connsiteX2" fmla="*/ 3063692 w 3063692"/>
                <a:gd name="connsiteY2" fmla="*/ 3953933 h 3953933"/>
                <a:gd name="connsiteX3" fmla="*/ 0 w 3063692"/>
                <a:gd name="connsiteY3" fmla="*/ 3953933 h 3953933"/>
                <a:gd name="connsiteX4" fmla="*/ 0 w 3063692"/>
                <a:gd name="connsiteY4" fmla="*/ 0 h 395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3692" h="3953933">
                  <a:moveTo>
                    <a:pt x="0" y="0"/>
                  </a:moveTo>
                  <a:lnTo>
                    <a:pt x="3063692" y="0"/>
                  </a:lnTo>
                  <a:lnTo>
                    <a:pt x="3063692" y="3953933"/>
                  </a:lnTo>
                  <a:lnTo>
                    <a:pt x="0" y="395393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82296" rIns="0" bIns="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t>This is the turning away from the truth to the false and wrong at the time of death. </a:t>
              </a:r>
              <a:endParaRPr lang="en-CA" sz="2400" kern="1200" dirty="0"/>
            </a:p>
          </p:txBody>
        </p:sp>
        <p:sp>
          <p:nvSpPr>
            <p:cNvPr id="8" name="Flowchart: Extract 7">
              <a:extLst>
                <a:ext uri="{FF2B5EF4-FFF2-40B4-BE49-F238E27FC236}">
                  <a16:creationId xmlns:a16="http://schemas.microsoft.com/office/drawing/2014/main" id="{ACB8C37F-77E7-5AA4-941B-0514D1B06904}"/>
                </a:ext>
              </a:extLst>
            </p:cNvPr>
            <p:cNvSpPr/>
            <p:nvPr/>
          </p:nvSpPr>
          <p:spPr>
            <a:xfrm rot="5400000">
              <a:off x="5978842" y="4909522"/>
              <a:ext cx="581286" cy="61685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grpSp>
    </p:spTree>
    <p:extLst>
      <p:ext uri="{BB962C8B-B14F-4D97-AF65-F5344CB8AC3E}">
        <p14:creationId xmlns:p14="http://schemas.microsoft.com/office/powerpoint/2010/main" val="8936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37BFA4-EFAA-EEDB-8A00-599D63DBF770}"/>
              </a:ext>
            </a:extLst>
          </p:cNvPr>
          <p:cNvGrpSpPr/>
          <p:nvPr/>
        </p:nvGrpSpPr>
        <p:grpSpPr>
          <a:xfrm>
            <a:off x="240442" y="224053"/>
            <a:ext cx="11711116" cy="573300"/>
            <a:chOff x="0" y="1312266"/>
            <a:chExt cx="8143321" cy="573300"/>
          </a:xfrm>
          <a:scene3d>
            <a:camera prst="orthographicFront"/>
            <a:lightRig rig="threePt" dir="t">
              <a:rot lat="0" lon="0" rev="7500000"/>
            </a:lightRig>
          </a:scene3d>
        </p:grpSpPr>
        <p:sp>
          <p:nvSpPr>
            <p:cNvPr id="3" name="Rectangle: Rounded Corners 2">
              <a:extLst>
                <a:ext uri="{FF2B5EF4-FFF2-40B4-BE49-F238E27FC236}">
                  <a16:creationId xmlns:a16="http://schemas.microsoft.com/office/drawing/2014/main" id="{69A73E4D-6BB6-916C-81B9-EAA8A239EAA1}"/>
                </a:ext>
              </a:extLst>
            </p:cNvPr>
            <p:cNvSpPr/>
            <p:nvPr/>
          </p:nvSpPr>
          <p:spPr>
            <a:xfrm>
              <a:off x="0" y="1312266"/>
              <a:ext cx="8143321" cy="573300"/>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CA"/>
            </a:p>
          </p:txBody>
        </p:sp>
        <p:sp>
          <p:nvSpPr>
            <p:cNvPr id="4" name="Rectangle: Rounded Corners 4">
              <a:extLst>
                <a:ext uri="{FF2B5EF4-FFF2-40B4-BE49-F238E27FC236}">
                  <a16:creationId xmlns:a16="http://schemas.microsoft.com/office/drawing/2014/main" id="{DFBFC991-393D-4657-2A01-8BFF89CF1B66}"/>
                </a:ext>
              </a:extLst>
            </p:cNvPr>
            <p:cNvSpPr txBox="1"/>
            <p:nvPr/>
          </p:nvSpPr>
          <p:spPr>
            <a:xfrm>
              <a:off x="27986" y="1340252"/>
              <a:ext cx="8087349" cy="517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3200" b="1" kern="1200" dirty="0"/>
                <a:t>Wahshat al-</a:t>
              </a:r>
              <a:r>
                <a:rPr lang="en-US" sz="3200" b="1" kern="1200" dirty="0" err="1"/>
                <a:t>Qabr</a:t>
              </a:r>
              <a:r>
                <a:rPr lang="en-US" sz="3200" b="1" kern="1200" dirty="0"/>
                <a:t> (Fear and horror of the Grave)</a:t>
              </a:r>
            </a:p>
          </p:txBody>
        </p:sp>
      </p:grpSp>
      <p:sp>
        <p:nvSpPr>
          <p:cNvPr id="6" name="TextBox 5">
            <a:extLst>
              <a:ext uri="{FF2B5EF4-FFF2-40B4-BE49-F238E27FC236}">
                <a16:creationId xmlns:a16="http://schemas.microsoft.com/office/drawing/2014/main" id="{B3E99C17-6AA0-745B-64DA-CF1511F12EC0}"/>
              </a:ext>
            </a:extLst>
          </p:cNvPr>
          <p:cNvSpPr txBox="1"/>
          <p:nvPr/>
        </p:nvSpPr>
        <p:spPr>
          <a:xfrm>
            <a:off x="353462" y="2512828"/>
            <a:ext cx="6094378" cy="3416320"/>
          </a:xfrm>
          <a:prstGeom prst="rect">
            <a:avLst/>
          </a:prstGeom>
          <a:noFill/>
        </p:spPr>
        <p:txBody>
          <a:bodyPr wrap="square">
            <a:spAutoFit/>
          </a:bodyPr>
          <a:lstStyle/>
          <a:p>
            <a:pPr marL="285750" indent="-285750">
              <a:buFont typeface="Arial" panose="020B0604020202020204" pitchFamily="34" charset="0"/>
              <a:buChar char="•"/>
            </a:pPr>
            <a:r>
              <a:rPr lang="en-US" dirty="0"/>
              <a:t>This is more severe, and fearful than the previous occasions. When the body is brought near the grave, it should not be put into it at once.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CA" dirty="0"/>
              <a:t>It is recommended to perform two rakats Mustahab prayer known as </a:t>
            </a:r>
            <a:r>
              <a:rPr lang="en-CA" dirty="0" err="1"/>
              <a:t>Salatul</a:t>
            </a:r>
            <a:r>
              <a:rPr lang="en-CA" dirty="0"/>
              <a:t> </a:t>
            </a:r>
            <a:r>
              <a:rPr lang="en-CA" dirty="0" err="1"/>
              <a:t>Wahshat</a:t>
            </a:r>
            <a:r>
              <a:rPr lang="en-CA" dirty="0"/>
              <a:t> because for the dead person them most horrifying and difficult is the first night. This prayer is performed between Maghrib and Isha.</a:t>
            </a:r>
          </a:p>
        </p:txBody>
      </p:sp>
      <p:pic>
        <p:nvPicPr>
          <p:cNvPr id="1026" name="Picture 2" descr="Namaz-e-Wahshat: A Comprehensive Guide 2023">
            <a:extLst>
              <a:ext uri="{FF2B5EF4-FFF2-40B4-BE49-F238E27FC236}">
                <a16:creationId xmlns:a16="http://schemas.microsoft.com/office/drawing/2014/main" id="{36FCFA11-BC36-226B-9865-AD7754A78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840" y="2540814"/>
            <a:ext cx="5503718" cy="3561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docProps/app.xml><?xml version="1.0" encoding="utf-8"?>
<Properties xmlns="http://schemas.openxmlformats.org/officeDocument/2006/extended-properties" xmlns:vt="http://schemas.openxmlformats.org/officeDocument/2006/docPropsVTypes">
  <TotalTime>2062</TotalTime>
  <Words>1427</Words>
  <Application>Microsoft Office PowerPoint</Application>
  <PresentationFormat>Widescreen</PresentationFormat>
  <Paragraphs>118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Batang</vt:lpstr>
      <vt:lpstr>Arial</vt:lpstr>
      <vt:lpstr>Avenir Next LT Pro Light</vt:lpstr>
      <vt:lpstr>AlignmentVTI</vt:lpstr>
      <vt:lpstr>PowerPoint Presentation</vt:lpstr>
      <vt:lpstr>PowerPoint Presentation</vt:lpstr>
      <vt:lpstr>What Happens When Someone Passes Away? </vt:lpstr>
      <vt:lpstr>What Happens When Someone Passes Away?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HASC Workshop</dc:title>
  <dc:creator>Sadegh</dc:creator>
  <cp:lastModifiedBy>Sadegh Alizadeh</cp:lastModifiedBy>
  <cp:revision>5</cp:revision>
  <dcterms:created xsi:type="dcterms:W3CDTF">2024-02-18T07:28:56Z</dcterms:created>
  <dcterms:modified xsi:type="dcterms:W3CDTF">2024-02-26T23:02:14Z</dcterms:modified>
</cp:coreProperties>
</file>