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3" r:id="rId27"/>
    <p:sldId id="282"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8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B82BC-9092-45F2-9BB9-EF2391AC8E7C}" v="556" dt="2024-02-18T17:31:43.090"/>
    <p1510:client id="{CB617846-B22C-451A-9524-13FC60488B9C}" v="11" dt="2024-02-18T17:42:13.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79" d="100"/>
          <a:sy n="79" d="100"/>
        </p:scale>
        <p:origin x="59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degh" userId="5cf4261f514f6843" providerId="LiveId" clId="{97FB82BC-9092-45F2-9BB9-EF2391AC8E7C}"/>
    <pc:docChg chg="undo redo custSel addSld delSld modSld sldOrd">
      <pc:chgData name="Sadegh" userId="5cf4261f514f6843" providerId="LiveId" clId="{97FB82BC-9092-45F2-9BB9-EF2391AC8E7C}" dt="2024-02-18T17:31:43.090" v="1414" actId="108"/>
      <pc:docMkLst>
        <pc:docMk/>
      </pc:docMkLst>
      <pc:sldChg chg="modSp mod">
        <pc:chgData name="Sadegh" userId="5cf4261f514f6843" providerId="LiveId" clId="{97FB82BC-9092-45F2-9BB9-EF2391AC8E7C}" dt="2024-02-18T15:23:39.143" v="340" actId="1076"/>
        <pc:sldMkLst>
          <pc:docMk/>
          <pc:sldMk cId="3251279696" sldId="256"/>
        </pc:sldMkLst>
        <pc:spChg chg="mod">
          <ac:chgData name="Sadegh" userId="5cf4261f514f6843" providerId="LiveId" clId="{97FB82BC-9092-45F2-9BB9-EF2391AC8E7C}" dt="2024-02-18T15:23:21.070" v="337" actId="14100"/>
          <ac:spMkLst>
            <pc:docMk/>
            <pc:sldMk cId="3251279696" sldId="256"/>
            <ac:spMk id="2" creationId="{C1E6A829-D4CA-0151-B07E-52D2500F0304}"/>
          </ac:spMkLst>
        </pc:spChg>
        <pc:picChg chg="mod">
          <ac:chgData name="Sadegh" userId="5cf4261f514f6843" providerId="LiveId" clId="{97FB82BC-9092-45F2-9BB9-EF2391AC8E7C}" dt="2024-02-18T15:23:39.143" v="340" actId="1076"/>
          <ac:picMkLst>
            <pc:docMk/>
            <pc:sldMk cId="3251279696" sldId="256"/>
            <ac:picMk id="5" creationId="{0DC4B22C-A597-CD1E-2009-92BFB5D4F1E3}"/>
          </ac:picMkLst>
        </pc:picChg>
        <pc:picChg chg="mod">
          <ac:chgData name="Sadegh" userId="5cf4261f514f6843" providerId="LiveId" clId="{97FB82BC-9092-45F2-9BB9-EF2391AC8E7C}" dt="2024-02-18T15:22:46.462" v="330" actId="1076"/>
          <ac:picMkLst>
            <pc:docMk/>
            <pc:sldMk cId="3251279696" sldId="256"/>
            <ac:picMk id="9" creationId="{367A1755-79B7-871E-E075-AA0A4C245FDF}"/>
          </ac:picMkLst>
        </pc:picChg>
      </pc:sldChg>
      <pc:sldChg chg="modSp mod modAnim">
        <pc:chgData name="Sadegh" userId="5cf4261f514f6843" providerId="LiveId" clId="{97FB82BC-9092-45F2-9BB9-EF2391AC8E7C}" dt="2024-02-18T15:27:18.073" v="352"/>
        <pc:sldMkLst>
          <pc:docMk/>
          <pc:sldMk cId="3806536742" sldId="257"/>
        </pc:sldMkLst>
        <pc:spChg chg="mod">
          <ac:chgData name="Sadegh" userId="5cf4261f514f6843" providerId="LiveId" clId="{97FB82BC-9092-45F2-9BB9-EF2391AC8E7C}" dt="2024-02-18T14:41:45.283" v="52" actId="6549"/>
          <ac:spMkLst>
            <pc:docMk/>
            <pc:sldMk cId="3806536742" sldId="257"/>
            <ac:spMk id="11" creationId="{E2C0DF96-F864-8788-06F1-42596D47974C}"/>
          </ac:spMkLst>
        </pc:spChg>
      </pc:sldChg>
      <pc:sldChg chg="addSp delSp modSp mod modClrScheme modAnim delDesignElem chgLayout">
        <pc:chgData name="Sadegh" userId="5cf4261f514f6843" providerId="LiveId" clId="{97FB82BC-9092-45F2-9BB9-EF2391AC8E7C}" dt="2024-02-18T15:31:44.849" v="386" actId="14100"/>
        <pc:sldMkLst>
          <pc:docMk/>
          <pc:sldMk cId="3032933059" sldId="258"/>
        </pc:sldMkLst>
        <pc:spChg chg="mod">
          <ac:chgData name="Sadegh" userId="5cf4261f514f6843" providerId="LiveId" clId="{97FB82BC-9092-45F2-9BB9-EF2391AC8E7C}" dt="2024-02-18T15:00:26.630" v="81" actId="14100"/>
          <ac:spMkLst>
            <pc:docMk/>
            <pc:sldMk cId="3032933059" sldId="258"/>
            <ac:spMk id="8" creationId="{E349089A-A045-8451-5921-CA28B091FFBB}"/>
          </ac:spMkLst>
        </pc:spChg>
        <pc:spChg chg="add del mod">
          <ac:chgData name="Sadegh" userId="5cf4261f514f6843" providerId="LiveId" clId="{97FB82BC-9092-45F2-9BB9-EF2391AC8E7C}" dt="2024-02-18T15:31:44.849" v="386" actId="14100"/>
          <ac:spMkLst>
            <pc:docMk/>
            <pc:sldMk cId="3032933059" sldId="258"/>
            <ac:spMk id="9" creationId="{6A7455B7-2618-4DE9-2FFB-0447EA87883B}"/>
          </ac:spMkLst>
        </pc:spChg>
        <pc:spChg chg="add del mod ord">
          <ac:chgData name="Sadegh" userId="5cf4261f514f6843" providerId="LiveId" clId="{97FB82BC-9092-45F2-9BB9-EF2391AC8E7C}" dt="2024-02-18T14:59:45.795" v="76" actId="700"/>
          <ac:spMkLst>
            <pc:docMk/>
            <pc:sldMk cId="3032933059" sldId="258"/>
            <ac:spMk id="10" creationId="{BA7FBA29-5004-58C3-220F-4F30971826A3}"/>
          </ac:spMkLst>
        </pc:spChg>
        <pc:spChg chg="add del mod ord">
          <ac:chgData name="Sadegh" userId="5cf4261f514f6843" providerId="LiveId" clId="{97FB82BC-9092-45F2-9BB9-EF2391AC8E7C}" dt="2024-02-18T14:59:45.795" v="76" actId="700"/>
          <ac:spMkLst>
            <pc:docMk/>
            <pc:sldMk cId="3032933059" sldId="258"/>
            <ac:spMk id="11" creationId="{271E2410-3F5D-11E0-5A21-B0CB95188106}"/>
          </ac:spMkLst>
        </pc:spChg>
        <pc:spChg chg="add del mod ord">
          <ac:chgData name="Sadegh" userId="5cf4261f514f6843" providerId="LiveId" clId="{97FB82BC-9092-45F2-9BB9-EF2391AC8E7C}" dt="2024-02-18T14:59:45.795" v="76" actId="700"/>
          <ac:spMkLst>
            <pc:docMk/>
            <pc:sldMk cId="3032933059" sldId="258"/>
            <ac:spMk id="13" creationId="{E26A85A3-CC02-9658-654E-AF60BAAA08D9}"/>
          </ac:spMkLst>
        </pc:spChg>
        <pc:spChg chg="add del mod ord">
          <ac:chgData name="Sadegh" userId="5cf4261f514f6843" providerId="LiveId" clId="{97FB82BC-9092-45F2-9BB9-EF2391AC8E7C}" dt="2024-02-18T14:59:45.795" v="76" actId="700"/>
          <ac:spMkLst>
            <pc:docMk/>
            <pc:sldMk cId="3032933059" sldId="258"/>
            <ac:spMk id="15" creationId="{1DB7C10A-1D50-1793-B4DE-980B04AFC940}"/>
          </ac:spMkLst>
        </pc:spChg>
        <pc:spChg chg="add del mod ord">
          <ac:chgData name="Sadegh" userId="5cf4261f514f6843" providerId="LiveId" clId="{97FB82BC-9092-45F2-9BB9-EF2391AC8E7C}" dt="2024-02-18T14:59:45.795" v="76" actId="700"/>
          <ac:spMkLst>
            <pc:docMk/>
            <pc:sldMk cId="3032933059" sldId="258"/>
            <ac:spMk id="17" creationId="{F03D0544-0972-99B3-1ACF-4D7608C504A2}"/>
          </ac:spMkLst>
        </pc:spChg>
        <pc:spChg chg="add del">
          <ac:chgData name="Sadegh" userId="5cf4261f514f6843" providerId="LiveId" clId="{97FB82BC-9092-45F2-9BB9-EF2391AC8E7C}" dt="2024-02-18T14:59:54.017" v="78" actId="700"/>
          <ac:spMkLst>
            <pc:docMk/>
            <pc:sldMk cId="3032933059" sldId="258"/>
            <ac:spMk id="18" creationId="{1FD0F0B6-5415-4254-9E66-BE9C2FB05B27}"/>
          </ac:spMkLst>
        </pc:spChg>
        <pc:spChg chg="add del mod">
          <ac:chgData name="Sadegh" userId="5cf4261f514f6843" providerId="LiveId" clId="{97FB82BC-9092-45F2-9BB9-EF2391AC8E7C}" dt="2024-02-18T14:59:31.428" v="69" actId="478"/>
          <ac:spMkLst>
            <pc:docMk/>
            <pc:sldMk cId="3032933059" sldId="258"/>
            <ac:spMk id="21" creationId="{5F14DE97-9A72-AF81-6550-0EA607EAFBF8}"/>
          </ac:spMkLst>
        </pc:spChg>
        <pc:spChg chg="add mod">
          <ac:chgData name="Sadegh" userId="5cf4261f514f6843" providerId="LiveId" clId="{97FB82BC-9092-45F2-9BB9-EF2391AC8E7C}" dt="2024-02-18T15:12:53.757" v="249"/>
          <ac:spMkLst>
            <pc:docMk/>
            <pc:sldMk cId="3032933059" sldId="258"/>
            <ac:spMk id="23" creationId="{91F24A2D-EA95-DEA6-7989-DC085C466843}"/>
          </ac:spMkLst>
        </pc:spChg>
        <pc:spChg chg="add">
          <ac:chgData name="Sadegh" userId="5cf4261f514f6843" providerId="LiveId" clId="{97FB82BC-9092-45F2-9BB9-EF2391AC8E7C}" dt="2024-02-18T15:00:17.090" v="80" actId="26606"/>
          <ac:spMkLst>
            <pc:docMk/>
            <pc:sldMk cId="3032933059" sldId="258"/>
            <ac:spMk id="1037" creationId="{EBAF395E-7D52-496C-ACDD-468AEC1ADF0A}"/>
          </ac:spMkLst>
        </pc:spChg>
        <pc:picChg chg="mod ord">
          <ac:chgData name="Sadegh" userId="5cf4261f514f6843" providerId="LiveId" clId="{97FB82BC-9092-45F2-9BB9-EF2391AC8E7C}" dt="2024-02-18T15:00:51.478" v="84" actId="1076"/>
          <ac:picMkLst>
            <pc:docMk/>
            <pc:sldMk cId="3032933059" sldId="258"/>
            <ac:picMk id="1026" creationId="{41634AFA-8645-B9B9-D32D-74A8F9664DF2}"/>
          </ac:picMkLst>
        </pc:picChg>
        <pc:cxnChg chg="add del">
          <ac:chgData name="Sadegh" userId="5cf4261f514f6843" providerId="LiveId" clId="{97FB82BC-9092-45F2-9BB9-EF2391AC8E7C}" dt="2024-02-18T14:59:54.017" v="78" actId="700"/>
          <ac:cxnSpMkLst>
            <pc:docMk/>
            <pc:sldMk cId="3032933059" sldId="258"/>
            <ac:cxnSpMk id="12" creationId="{A240FCEE-B6E2-46D0-9BB0-F45F79545E9D}"/>
          </ac:cxnSpMkLst>
        </pc:cxnChg>
        <pc:cxnChg chg="add del">
          <ac:chgData name="Sadegh" userId="5cf4261f514f6843" providerId="LiveId" clId="{97FB82BC-9092-45F2-9BB9-EF2391AC8E7C}" dt="2024-02-18T14:59:54.017" v="78" actId="700"/>
          <ac:cxnSpMkLst>
            <pc:docMk/>
            <pc:sldMk cId="3032933059" sldId="258"/>
            <ac:cxnSpMk id="14" creationId="{3BD2FB83-3783-4477-80B5-DA5BF10BAF57}"/>
          </ac:cxnSpMkLst>
        </pc:cxnChg>
        <pc:cxnChg chg="add del">
          <ac:chgData name="Sadegh" userId="5cf4261f514f6843" providerId="LiveId" clId="{97FB82BC-9092-45F2-9BB9-EF2391AC8E7C}" dt="2024-02-18T14:59:54.017" v="78" actId="700"/>
          <ac:cxnSpMkLst>
            <pc:docMk/>
            <pc:sldMk cId="3032933059" sldId="258"/>
            <ac:cxnSpMk id="16" creationId="{E83EA203-71D5-49C0-9626-FFA8E46787B0}"/>
          </ac:cxnSpMkLst>
        </pc:cxnChg>
        <pc:cxnChg chg="add del">
          <ac:chgData name="Sadegh" userId="5cf4261f514f6843" providerId="LiveId" clId="{97FB82BC-9092-45F2-9BB9-EF2391AC8E7C}" dt="2024-02-18T14:59:54.017" v="78" actId="700"/>
          <ac:cxnSpMkLst>
            <pc:docMk/>
            <pc:sldMk cId="3032933059" sldId="258"/>
            <ac:cxnSpMk id="20" creationId="{8D66FEA8-8B71-461B-95A4-855374AB4C28}"/>
          </ac:cxnSpMkLst>
        </pc:cxnChg>
        <pc:cxnChg chg="add del">
          <ac:chgData name="Sadegh" userId="5cf4261f514f6843" providerId="LiveId" clId="{97FB82BC-9092-45F2-9BB9-EF2391AC8E7C}" dt="2024-02-18T14:59:54.017" v="78" actId="700"/>
          <ac:cxnSpMkLst>
            <pc:docMk/>
            <pc:sldMk cId="3032933059" sldId="258"/>
            <ac:cxnSpMk id="22" creationId="{7A4B168A-A51F-4C91-A9E4-A2F203CB9DAA}"/>
          </ac:cxnSpMkLst>
        </pc:cxnChg>
        <pc:cxnChg chg="add del">
          <ac:chgData name="Sadegh" userId="5cf4261f514f6843" providerId="LiveId" clId="{97FB82BC-9092-45F2-9BB9-EF2391AC8E7C}" dt="2024-02-18T14:59:54.017" v="78" actId="700"/>
          <ac:cxnSpMkLst>
            <pc:docMk/>
            <pc:sldMk cId="3032933059" sldId="258"/>
            <ac:cxnSpMk id="24" creationId="{A5407E01-913B-484C-A03C-2C64028471C8}"/>
          </ac:cxnSpMkLst>
        </pc:cxnChg>
        <pc:cxnChg chg="add">
          <ac:chgData name="Sadegh" userId="5cf4261f514f6843" providerId="LiveId" clId="{97FB82BC-9092-45F2-9BB9-EF2391AC8E7C}" dt="2024-02-18T15:00:17.090" v="80" actId="26606"/>
          <ac:cxnSpMkLst>
            <pc:docMk/>
            <pc:sldMk cId="3032933059" sldId="258"/>
            <ac:cxnSpMk id="1031" creationId="{A6814345-41DE-42C5-8657-66C1417DF81A}"/>
          </ac:cxnSpMkLst>
        </pc:cxnChg>
        <pc:cxnChg chg="add">
          <ac:chgData name="Sadegh" userId="5cf4261f514f6843" providerId="LiveId" clId="{97FB82BC-9092-45F2-9BB9-EF2391AC8E7C}" dt="2024-02-18T15:00:17.090" v="80" actId="26606"/>
          <ac:cxnSpMkLst>
            <pc:docMk/>
            <pc:sldMk cId="3032933059" sldId="258"/>
            <ac:cxnSpMk id="1033" creationId="{7E68E419-3727-4F5E-8840-AF149B33B0B7}"/>
          </ac:cxnSpMkLst>
        </pc:cxnChg>
        <pc:cxnChg chg="add">
          <ac:chgData name="Sadegh" userId="5cf4261f514f6843" providerId="LiveId" clId="{97FB82BC-9092-45F2-9BB9-EF2391AC8E7C}" dt="2024-02-18T15:00:17.090" v="80" actId="26606"/>
          <ac:cxnSpMkLst>
            <pc:docMk/>
            <pc:sldMk cId="3032933059" sldId="258"/>
            <ac:cxnSpMk id="1035" creationId="{0519B6EC-D7AE-452F-8D0C-D11BD3377F3E}"/>
          </ac:cxnSpMkLst>
        </pc:cxnChg>
        <pc:cxnChg chg="add">
          <ac:chgData name="Sadegh" userId="5cf4261f514f6843" providerId="LiveId" clId="{97FB82BC-9092-45F2-9BB9-EF2391AC8E7C}" dt="2024-02-18T15:00:17.090" v="80" actId="26606"/>
          <ac:cxnSpMkLst>
            <pc:docMk/>
            <pc:sldMk cId="3032933059" sldId="258"/>
            <ac:cxnSpMk id="1039" creationId="{56BAADB1-054E-4A82-8D07-643BD1F433EF}"/>
          </ac:cxnSpMkLst>
        </pc:cxnChg>
        <pc:cxnChg chg="add">
          <ac:chgData name="Sadegh" userId="5cf4261f514f6843" providerId="LiveId" clId="{97FB82BC-9092-45F2-9BB9-EF2391AC8E7C}" dt="2024-02-18T15:00:17.090" v="80" actId="26606"/>
          <ac:cxnSpMkLst>
            <pc:docMk/>
            <pc:sldMk cId="3032933059" sldId="258"/>
            <ac:cxnSpMk id="1041" creationId="{B3121654-FB13-441C-AB60-76710D9170C9}"/>
          </ac:cxnSpMkLst>
        </pc:cxnChg>
        <pc:cxnChg chg="add">
          <ac:chgData name="Sadegh" userId="5cf4261f514f6843" providerId="LiveId" clId="{97FB82BC-9092-45F2-9BB9-EF2391AC8E7C}" dt="2024-02-18T15:00:17.090" v="80" actId="26606"/>
          <ac:cxnSpMkLst>
            <pc:docMk/>
            <pc:sldMk cId="3032933059" sldId="258"/>
            <ac:cxnSpMk id="1043" creationId="{C58D2D3E-B980-4D6F-BBFB-DF7A3A947292}"/>
          </ac:cxnSpMkLst>
        </pc:cxnChg>
      </pc:sldChg>
      <pc:sldChg chg="addSp delSp modSp new mod ord setBg">
        <pc:chgData name="Sadegh" userId="5cf4261f514f6843" providerId="LiveId" clId="{97FB82BC-9092-45F2-9BB9-EF2391AC8E7C}" dt="2024-02-18T14:39:06.020" v="17"/>
        <pc:sldMkLst>
          <pc:docMk/>
          <pc:sldMk cId="2307984665" sldId="259"/>
        </pc:sldMkLst>
        <pc:spChg chg="mod ord">
          <ac:chgData name="Sadegh" userId="5cf4261f514f6843" providerId="LiveId" clId="{97FB82BC-9092-45F2-9BB9-EF2391AC8E7C}" dt="2024-02-18T14:38:56.105" v="15" actId="1076"/>
          <ac:spMkLst>
            <pc:docMk/>
            <pc:sldMk cId="2307984665" sldId="259"/>
            <ac:spMk id="2" creationId="{45A8FEA4-64CD-C199-F9A4-7C2D2862E719}"/>
          </ac:spMkLst>
        </pc:spChg>
        <pc:spChg chg="del">
          <ac:chgData name="Sadegh" userId="5cf4261f514f6843" providerId="LiveId" clId="{97FB82BC-9092-45F2-9BB9-EF2391AC8E7C}" dt="2024-02-18T14:38:04.093" v="11"/>
          <ac:spMkLst>
            <pc:docMk/>
            <pc:sldMk cId="2307984665" sldId="259"/>
            <ac:spMk id="3" creationId="{DF983352-16CD-B93A-1450-CBAEEBE1A3C6}"/>
          </ac:spMkLst>
        </pc:spChg>
        <pc:spChg chg="add">
          <ac:chgData name="Sadegh" userId="5cf4261f514f6843" providerId="LiveId" clId="{97FB82BC-9092-45F2-9BB9-EF2391AC8E7C}" dt="2024-02-18T14:38:18.466" v="12" actId="26606"/>
          <ac:spMkLst>
            <pc:docMk/>
            <pc:sldMk cId="2307984665" sldId="259"/>
            <ac:spMk id="2061" creationId="{60220DBA-8988-4873-8FCD-3FFAC3CF13F6}"/>
          </ac:spMkLst>
        </pc:spChg>
        <pc:picChg chg="add mod">
          <ac:chgData name="Sadegh" userId="5cf4261f514f6843" providerId="LiveId" clId="{97FB82BC-9092-45F2-9BB9-EF2391AC8E7C}" dt="2024-02-18T14:38:18.466" v="12" actId="26606"/>
          <ac:picMkLst>
            <pc:docMk/>
            <pc:sldMk cId="2307984665" sldId="259"/>
            <ac:picMk id="2050" creationId="{6FB1147C-5BB8-C800-1003-DF682FB7218D}"/>
          </ac:picMkLst>
        </pc:picChg>
        <pc:cxnChg chg="add">
          <ac:chgData name="Sadegh" userId="5cf4261f514f6843" providerId="LiveId" clId="{97FB82BC-9092-45F2-9BB9-EF2391AC8E7C}" dt="2024-02-18T14:38:18.466" v="12" actId="26606"/>
          <ac:cxnSpMkLst>
            <pc:docMk/>
            <pc:sldMk cId="2307984665" sldId="259"/>
            <ac:cxnSpMk id="2055" creationId="{A240FCEE-B6E2-46D0-9BB0-F45F79545E9D}"/>
          </ac:cxnSpMkLst>
        </pc:cxnChg>
        <pc:cxnChg chg="add">
          <ac:chgData name="Sadegh" userId="5cf4261f514f6843" providerId="LiveId" clId="{97FB82BC-9092-45F2-9BB9-EF2391AC8E7C}" dt="2024-02-18T14:38:18.466" v="12" actId="26606"/>
          <ac:cxnSpMkLst>
            <pc:docMk/>
            <pc:sldMk cId="2307984665" sldId="259"/>
            <ac:cxnSpMk id="2057" creationId="{3BD2FB83-3783-4477-80B5-DA5BF10BAF57}"/>
          </ac:cxnSpMkLst>
        </pc:cxnChg>
        <pc:cxnChg chg="add">
          <ac:chgData name="Sadegh" userId="5cf4261f514f6843" providerId="LiveId" clId="{97FB82BC-9092-45F2-9BB9-EF2391AC8E7C}" dt="2024-02-18T14:38:18.466" v="12" actId="26606"/>
          <ac:cxnSpMkLst>
            <pc:docMk/>
            <pc:sldMk cId="2307984665" sldId="259"/>
            <ac:cxnSpMk id="2059" creationId="{E83EA203-71D5-49C0-9626-FFA8E46787B0}"/>
          </ac:cxnSpMkLst>
        </pc:cxnChg>
        <pc:cxnChg chg="add">
          <ac:chgData name="Sadegh" userId="5cf4261f514f6843" providerId="LiveId" clId="{97FB82BC-9092-45F2-9BB9-EF2391AC8E7C}" dt="2024-02-18T14:38:18.466" v="12" actId="26606"/>
          <ac:cxnSpMkLst>
            <pc:docMk/>
            <pc:sldMk cId="2307984665" sldId="259"/>
            <ac:cxnSpMk id="2063" creationId="{F1981B13-F880-47D1-BA19-C2C84FC75451}"/>
          </ac:cxnSpMkLst>
        </pc:cxnChg>
        <pc:cxnChg chg="add">
          <ac:chgData name="Sadegh" userId="5cf4261f514f6843" providerId="LiveId" clId="{97FB82BC-9092-45F2-9BB9-EF2391AC8E7C}" dt="2024-02-18T14:38:18.466" v="12" actId="26606"/>
          <ac:cxnSpMkLst>
            <pc:docMk/>
            <pc:sldMk cId="2307984665" sldId="259"/>
            <ac:cxnSpMk id="2065" creationId="{D9889C86-81F5-4E2B-A1BF-3DC57716B53F}"/>
          </ac:cxnSpMkLst>
        </pc:cxnChg>
        <pc:cxnChg chg="add">
          <ac:chgData name="Sadegh" userId="5cf4261f514f6843" providerId="LiveId" clId="{97FB82BC-9092-45F2-9BB9-EF2391AC8E7C}" dt="2024-02-18T14:38:18.466" v="12" actId="26606"/>
          <ac:cxnSpMkLst>
            <pc:docMk/>
            <pc:sldMk cId="2307984665" sldId="259"/>
            <ac:cxnSpMk id="2067" creationId="{0D1651B2-663F-4ED2-A7D2-9D74A5DFD19E}"/>
          </ac:cxnSpMkLst>
        </pc:cxnChg>
      </pc:sldChg>
      <pc:sldChg chg="addSp delSp modSp new mod setBg modClrScheme addAnim modAnim chgLayout">
        <pc:chgData name="Sadegh" userId="5cf4261f514f6843" providerId="LiveId" clId="{97FB82BC-9092-45F2-9BB9-EF2391AC8E7C}" dt="2024-02-18T15:26:10.194" v="347"/>
        <pc:sldMkLst>
          <pc:docMk/>
          <pc:sldMk cId="933814046" sldId="260"/>
        </pc:sldMkLst>
        <pc:spChg chg="add del mod">
          <ac:chgData name="Sadegh" userId="5cf4261f514f6843" providerId="LiveId" clId="{97FB82BC-9092-45F2-9BB9-EF2391AC8E7C}" dt="2024-02-18T15:07:22.279" v="180" actId="478"/>
          <ac:spMkLst>
            <pc:docMk/>
            <pc:sldMk cId="933814046" sldId="260"/>
            <ac:spMk id="2" creationId="{CF031057-8D87-13BC-A6D1-AE87305EB443}"/>
          </ac:spMkLst>
        </pc:spChg>
        <pc:spChg chg="add mod ord">
          <ac:chgData name="Sadegh" userId="5cf4261f514f6843" providerId="LiveId" clId="{97FB82BC-9092-45F2-9BB9-EF2391AC8E7C}" dt="2024-02-18T15:19:04.922" v="291" actId="14100"/>
          <ac:spMkLst>
            <pc:docMk/>
            <pc:sldMk cId="933814046" sldId="260"/>
            <ac:spMk id="3" creationId="{D72F92C0-4A0D-0328-EF3A-6F2B54AFE833}"/>
          </ac:spMkLst>
        </pc:spChg>
        <pc:spChg chg="add mod ord">
          <ac:chgData name="Sadegh" userId="5cf4261f514f6843" providerId="LiveId" clId="{97FB82BC-9092-45F2-9BB9-EF2391AC8E7C}" dt="2024-02-18T15:19:46.615" v="297" actId="403"/>
          <ac:spMkLst>
            <pc:docMk/>
            <pc:sldMk cId="933814046" sldId="260"/>
            <ac:spMk id="4" creationId="{E49A31E3-F255-BEF2-3899-658E73780A60}"/>
          </ac:spMkLst>
        </pc:spChg>
        <pc:spChg chg="add del mod ord">
          <ac:chgData name="Sadegh" userId="5cf4261f514f6843" providerId="LiveId" clId="{97FB82BC-9092-45F2-9BB9-EF2391AC8E7C}" dt="2024-02-18T15:08:57.525" v="190"/>
          <ac:spMkLst>
            <pc:docMk/>
            <pc:sldMk cId="933814046" sldId="260"/>
            <ac:spMk id="5" creationId="{EC552205-AF08-4FA6-FD2D-1AF94C2C710A}"/>
          </ac:spMkLst>
        </pc:spChg>
        <pc:spChg chg="add del">
          <ac:chgData name="Sadegh" userId="5cf4261f514f6843" providerId="LiveId" clId="{97FB82BC-9092-45F2-9BB9-EF2391AC8E7C}" dt="2024-02-18T15:09:39.743" v="192" actId="26606"/>
          <ac:spMkLst>
            <pc:docMk/>
            <pc:sldMk cId="933814046" sldId="260"/>
            <ac:spMk id="3085" creationId="{EBAF395E-7D52-496C-ACDD-468AEC1ADF0A}"/>
          </ac:spMkLst>
        </pc:spChg>
        <pc:spChg chg="add del">
          <ac:chgData name="Sadegh" userId="5cf4261f514f6843" providerId="LiveId" clId="{97FB82BC-9092-45F2-9BB9-EF2391AC8E7C}" dt="2024-02-18T15:18:25.966" v="281" actId="26606"/>
          <ac:spMkLst>
            <pc:docMk/>
            <pc:sldMk cId="933814046" sldId="260"/>
            <ac:spMk id="3098" creationId="{5D28D120-1389-4B3F-BECB-0949DCCAC752}"/>
          </ac:spMkLst>
        </pc:spChg>
        <pc:spChg chg="add del">
          <ac:chgData name="Sadegh" userId="5cf4261f514f6843" providerId="LiveId" clId="{97FB82BC-9092-45F2-9BB9-EF2391AC8E7C}" dt="2024-02-18T15:18:25.950" v="280" actId="26606"/>
          <ac:spMkLst>
            <pc:docMk/>
            <pc:sldMk cId="933814046" sldId="260"/>
            <ac:spMk id="3112" creationId="{7D2EF33D-68BD-428C-B26E-2F4962407A12}"/>
          </ac:spMkLst>
        </pc:spChg>
        <pc:spChg chg="add">
          <ac:chgData name="Sadegh" userId="5cf4261f514f6843" providerId="LiveId" clId="{97FB82BC-9092-45F2-9BB9-EF2391AC8E7C}" dt="2024-02-18T15:18:25.966" v="281" actId="26606"/>
          <ac:spMkLst>
            <pc:docMk/>
            <pc:sldMk cId="933814046" sldId="260"/>
            <ac:spMk id="3123" creationId="{D26BC87E-DCC8-4E66-972D-A587756DF30A}"/>
          </ac:spMkLst>
        </pc:spChg>
        <pc:picChg chg="add mod ord">
          <ac:chgData name="Sadegh" userId="5cf4261f514f6843" providerId="LiveId" clId="{97FB82BC-9092-45F2-9BB9-EF2391AC8E7C}" dt="2024-02-18T15:18:49.833" v="288" actId="14100"/>
          <ac:picMkLst>
            <pc:docMk/>
            <pc:sldMk cId="933814046" sldId="260"/>
            <ac:picMk id="3074" creationId="{15590686-81F5-F597-0936-F403D831B37E}"/>
          </ac:picMkLst>
        </pc:picChg>
        <pc:cxnChg chg="add del">
          <ac:chgData name="Sadegh" userId="5cf4261f514f6843" providerId="LiveId" clId="{97FB82BC-9092-45F2-9BB9-EF2391AC8E7C}" dt="2024-02-18T15:09:39.743" v="192" actId="26606"/>
          <ac:cxnSpMkLst>
            <pc:docMk/>
            <pc:sldMk cId="933814046" sldId="260"/>
            <ac:cxnSpMk id="3079" creationId="{A6814345-41DE-42C5-8657-66C1417DF81A}"/>
          </ac:cxnSpMkLst>
        </pc:cxnChg>
        <pc:cxnChg chg="add del">
          <ac:chgData name="Sadegh" userId="5cf4261f514f6843" providerId="LiveId" clId="{97FB82BC-9092-45F2-9BB9-EF2391AC8E7C}" dt="2024-02-18T15:09:39.743" v="192" actId="26606"/>
          <ac:cxnSpMkLst>
            <pc:docMk/>
            <pc:sldMk cId="933814046" sldId="260"/>
            <ac:cxnSpMk id="3081" creationId="{7E68E419-3727-4F5E-8840-AF149B33B0B7}"/>
          </ac:cxnSpMkLst>
        </pc:cxnChg>
        <pc:cxnChg chg="add del">
          <ac:chgData name="Sadegh" userId="5cf4261f514f6843" providerId="LiveId" clId="{97FB82BC-9092-45F2-9BB9-EF2391AC8E7C}" dt="2024-02-18T15:09:39.743" v="192" actId="26606"/>
          <ac:cxnSpMkLst>
            <pc:docMk/>
            <pc:sldMk cId="933814046" sldId="260"/>
            <ac:cxnSpMk id="3083" creationId="{0519B6EC-D7AE-452F-8D0C-D11BD3377F3E}"/>
          </ac:cxnSpMkLst>
        </pc:cxnChg>
        <pc:cxnChg chg="add del">
          <ac:chgData name="Sadegh" userId="5cf4261f514f6843" providerId="LiveId" clId="{97FB82BC-9092-45F2-9BB9-EF2391AC8E7C}" dt="2024-02-18T15:09:39.743" v="192" actId="26606"/>
          <ac:cxnSpMkLst>
            <pc:docMk/>
            <pc:sldMk cId="933814046" sldId="260"/>
            <ac:cxnSpMk id="3087" creationId="{56BAADB1-054E-4A82-8D07-643BD1F433EF}"/>
          </ac:cxnSpMkLst>
        </pc:cxnChg>
        <pc:cxnChg chg="add del">
          <ac:chgData name="Sadegh" userId="5cf4261f514f6843" providerId="LiveId" clId="{97FB82BC-9092-45F2-9BB9-EF2391AC8E7C}" dt="2024-02-18T15:09:39.743" v="192" actId="26606"/>
          <ac:cxnSpMkLst>
            <pc:docMk/>
            <pc:sldMk cId="933814046" sldId="260"/>
            <ac:cxnSpMk id="3089" creationId="{B3121654-FB13-441C-AB60-76710D9170C9}"/>
          </ac:cxnSpMkLst>
        </pc:cxnChg>
        <pc:cxnChg chg="add del">
          <ac:chgData name="Sadegh" userId="5cf4261f514f6843" providerId="LiveId" clId="{97FB82BC-9092-45F2-9BB9-EF2391AC8E7C}" dt="2024-02-18T15:09:39.743" v="192" actId="26606"/>
          <ac:cxnSpMkLst>
            <pc:docMk/>
            <pc:sldMk cId="933814046" sldId="260"/>
            <ac:cxnSpMk id="3091" creationId="{B60E2184-5CB3-4E83-A25F-90871164B0FC}"/>
          </ac:cxnSpMkLst>
        </pc:cxnChg>
        <pc:cxnChg chg="add del">
          <ac:chgData name="Sadegh" userId="5cf4261f514f6843" providerId="LiveId" clId="{97FB82BC-9092-45F2-9BB9-EF2391AC8E7C}" dt="2024-02-18T15:09:39.743" v="192" actId="26606"/>
          <ac:cxnSpMkLst>
            <pc:docMk/>
            <pc:sldMk cId="933814046" sldId="260"/>
            <ac:cxnSpMk id="3093" creationId="{C58D2D3E-B980-4D6F-BBFB-DF7A3A947292}"/>
          </ac:cxnSpMkLst>
        </pc:cxnChg>
        <pc:cxnChg chg="add del">
          <ac:chgData name="Sadegh" userId="5cf4261f514f6843" providerId="LiveId" clId="{97FB82BC-9092-45F2-9BB9-EF2391AC8E7C}" dt="2024-02-18T15:18:25.966" v="281" actId="26606"/>
          <ac:cxnSpMkLst>
            <pc:docMk/>
            <pc:sldMk cId="933814046" sldId="260"/>
            <ac:cxnSpMk id="3095" creationId="{A6814345-41DE-42C5-8657-66C1417DF81A}"/>
          </ac:cxnSpMkLst>
        </pc:cxnChg>
        <pc:cxnChg chg="add del">
          <ac:chgData name="Sadegh" userId="5cf4261f514f6843" providerId="LiveId" clId="{97FB82BC-9092-45F2-9BB9-EF2391AC8E7C}" dt="2024-02-18T15:18:25.966" v="281" actId="26606"/>
          <ac:cxnSpMkLst>
            <pc:docMk/>
            <pc:sldMk cId="933814046" sldId="260"/>
            <ac:cxnSpMk id="3096" creationId="{7E68E419-3727-4F5E-8840-AF149B33B0B7}"/>
          </ac:cxnSpMkLst>
        </pc:cxnChg>
        <pc:cxnChg chg="add del">
          <ac:chgData name="Sadegh" userId="5cf4261f514f6843" providerId="LiveId" clId="{97FB82BC-9092-45F2-9BB9-EF2391AC8E7C}" dt="2024-02-18T15:18:25.966" v="281" actId="26606"/>
          <ac:cxnSpMkLst>
            <pc:docMk/>
            <pc:sldMk cId="933814046" sldId="260"/>
            <ac:cxnSpMk id="3097" creationId="{0519B6EC-D7AE-452F-8D0C-D11BD3377F3E}"/>
          </ac:cxnSpMkLst>
        </pc:cxnChg>
        <pc:cxnChg chg="add del">
          <ac:chgData name="Sadegh" userId="5cf4261f514f6843" providerId="LiveId" clId="{97FB82BC-9092-45F2-9BB9-EF2391AC8E7C}" dt="2024-02-18T15:18:25.966" v="281" actId="26606"/>
          <ac:cxnSpMkLst>
            <pc:docMk/>
            <pc:sldMk cId="933814046" sldId="260"/>
            <ac:cxnSpMk id="3099" creationId="{D927055D-9ECF-487E-91DD-FFA84AB92DB8}"/>
          </ac:cxnSpMkLst>
        </pc:cxnChg>
        <pc:cxnChg chg="add del">
          <ac:chgData name="Sadegh" userId="5cf4261f514f6843" providerId="LiveId" clId="{97FB82BC-9092-45F2-9BB9-EF2391AC8E7C}" dt="2024-02-18T15:18:25.966" v="281" actId="26606"/>
          <ac:cxnSpMkLst>
            <pc:docMk/>
            <pc:sldMk cId="933814046" sldId="260"/>
            <ac:cxnSpMk id="3100" creationId="{F0DC1883-8AF7-483D-9074-3C6D8AF57596}"/>
          </ac:cxnSpMkLst>
        </pc:cxnChg>
        <pc:cxnChg chg="add del">
          <ac:chgData name="Sadegh" userId="5cf4261f514f6843" providerId="LiveId" clId="{97FB82BC-9092-45F2-9BB9-EF2391AC8E7C}" dt="2024-02-18T15:18:25.966" v="281" actId="26606"/>
          <ac:cxnSpMkLst>
            <pc:docMk/>
            <pc:sldMk cId="933814046" sldId="260"/>
            <ac:cxnSpMk id="3101" creationId="{17177399-812F-4E04-83D0-5270FD0FE9EA}"/>
          </ac:cxnSpMkLst>
        </pc:cxnChg>
        <pc:cxnChg chg="add del">
          <ac:chgData name="Sadegh" userId="5cf4261f514f6843" providerId="LiveId" clId="{97FB82BC-9092-45F2-9BB9-EF2391AC8E7C}" dt="2024-02-18T15:18:25.950" v="280" actId="26606"/>
          <ac:cxnSpMkLst>
            <pc:docMk/>
            <pc:sldMk cId="933814046" sldId="260"/>
            <ac:cxnSpMk id="3106" creationId="{A240FCEE-B6E2-46D0-9BB0-F45F79545E9D}"/>
          </ac:cxnSpMkLst>
        </pc:cxnChg>
        <pc:cxnChg chg="add del">
          <ac:chgData name="Sadegh" userId="5cf4261f514f6843" providerId="LiveId" clId="{97FB82BC-9092-45F2-9BB9-EF2391AC8E7C}" dt="2024-02-18T15:18:25.950" v="280" actId="26606"/>
          <ac:cxnSpMkLst>
            <pc:docMk/>
            <pc:sldMk cId="933814046" sldId="260"/>
            <ac:cxnSpMk id="3108" creationId="{3BD2FB83-3783-4477-80B5-DA5BF10BAF57}"/>
          </ac:cxnSpMkLst>
        </pc:cxnChg>
        <pc:cxnChg chg="add del">
          <ac:chgData name="Sadegh" userId="5cf4261f514f6843" providerId="LiveId" clId="{97FB82BC-9092-45F2-9BB9-EF2391AC8E7C}" dt="2024-02-18T15:18:25.950" v="280" actId="26606"/>
          <ac:cxnSpMkLst>
            <pc:docMk/>
            <pc:sldMk cId="933814046" sldId="260"/>
            <ac:cxnSpMk id="3110" creationId="{E83EA203-71D5-49C0-9626-FFA8E46787B0}"/>
          </ac:cxnSpMkLst>
        </pc:cxnChg>
        <pc:cxnChg chg="add del">
          <ac:chgData name="Sadegh" userId="5cf4261f514f6843" providerId="LiveId" clId="{97FB82BC-9092-45F2-9BB9-EF2391AC8E7C}" dt="2024-02-18T15:18:25.950" v="280" actId="26606"/>
          <ac:cxnSpMkLst>
            <pc:docMk/>
            <pc:sldMk cId="933814046" sldId="260"/>
            <ac:cxnSpMk id="3114" creationId="{BB0822C5-45F8-48C5-867F-0DE853868476}"/>
          </ac:cxnSpMkLst>
        </pc:cxnChg>
        <pc:cxnChg chg="add del">
          <ac:chgData name="Sadegh" userId="5cf4261f514f6843" providerId="LiveId" clId="{97FB82BC-9092-45F2-9BB9-EF2391AC8E7C}" dt="2024-02-18T15:18:25.950" v="280" actId="26606"/>
          <ac:cxnSpMkLst>
            <pc:docMk/>
            <pc:sldMk cId="933814046" sldId="260"/>
            <ac:cxnSpMk id="3116" creationId="{A91E38C7-3164-416B-A453-D3B6F612D325}"/>
          </ac:cxnSpMkLst>
        </pc:cxnChg>
        <pc:cxnChg chg="add del">
          <ac:chgData name="Sadegh" userId="5cf4261f514f6843" providerId="LiveId" clId="{97FB82BC-9092-45F2-9BB9-EF2391AC8E7C}" dt="2024-02-18T15:18:25.950" v="280" actId="26606"/>
          <ac:cxnSpMkLst>
            <pc:docMk/>
            <pc:sldMk cId="933814046" sldId="260"/>
            <ac:cxnSpMk id="3118" creationId="{EC3B131B-2BD8-4155-8C64-85668842E2EA}"/>
          </ac:cxnSpMkLst>
        </pc:cxnChg>
        <pc:cxnChg chg="add">
          <ac:chgData name="Sadegh" userId="5cf4261f514f6843" providerId="LiveId" clId="{97FB82BC-9092-45F2-9BB9-EF2391AC8E7C}" dt="2024-02-18T15:18:25.966" v="281" actId="26606"/>
          <ac:cxnSpMkLst>
            <pc:docMk/>
            <pc:sldMk cId="933814046" sldId="260"/>
            <ac:cxnSpMk id="3120" creationId="{A240FCEE-B6E2-46D0-9BB0-F45F79545E9D}"/>
          </ac:cxnSpMkLst>
        </pc:cxnChg>
        <pc:cxnChg chg="add">
          <ac:chgData name="Sadegh" userId="5cf4261f514f6843" providerId="LiveId" clId="{97FB82BC-9092-45F2-9BB9-EF2391AC8E7C}" dt="2024-02-18T15:18:25.966" v="281" actId="26606"/>
          <ac:cxnSpMkLst>
            <pc:docMk/>
            <pc:sldMk cId="933814046" sldId="260"/>
            <ac:cxnSpMk id="3121" creationId="{3BD2FB83-3783-4477-80B5-DA5BF10BAF57}"/>
          </ac:cxnSpMkLst>
        </pc:cxnChg>
        <pc:cxnChg chg="add">
          <ac:chgData name="Sadegh" userId="5cf4261f514f6843" providerId="LiveId" clId="{97FB82BC-9092-45F2-9BB9-EF2391AC8E7C}" dt="2024-02-18T15:18:25.966" v="281" actId="26606"/>
          <ac:cxnSpMkLst>
            <pc:docMk/>
            <pc:sldMk cId="933814046" sldId="260"/>
            <ac:cxnSpMk id="3122" creationId="{E83EA203-71D5-49C0-9626-FFA8E46787B0}"/>
          </ac:cxnSpMkLst>
        </pc:cxnChg>
        <pc:cxnChg chg="add">
          <ac:chgData name="Sadegh" userId="5cf4261f514f6843" providerId="LiveId" clId="{97FB82BC-9092-45F2-9BB9-EF2391AC8E7C}" dt="2024-02-18T15:18:25.966" v="281" actId="26606"/>
          <ac:cxnSpMkLst>
            <pc:docMk/>
            <pc:sldMk cId="933814046" sldId="260"/>
            <ac:cxnSpMk id="3124" creationId="{8B45C962-0D68-4A01-9627-70DEBBC363C7}"/>
          </ac:cxnSpMkLst>
        </pc:cxnChg>
        <pc:cxnChg chg="add">
          <ac:chgData name="Sadegh" userId="5cf4261f514f6843" providerId="LiveId" clId="{97FB82BC-9092-45F2-9BB9-EF2391AC8E7C}" dt="2024-02-18T15:18:25.966" v="281" actId="26606"/>
          <ac:cxnSpMkLst>
            <pc:docMk/>
            <pc:sldMk cId="933814046" sldId="260"/>
            <ac:cxnSpMk id="3125" creationId="{F1D89FBF-493B-4E7D-B511-7E40674F6323}"/>
          </ac:cxnSpMkLst>
        </pc:cxnChg>
        <pc:cxnChg chg="add">
          <ac:chgData name="Sadegh" userId="5cf4261f514f6843" providerId="LiveId" clId="{97FB82BC-9092-45F2-9BB9-EF2391AC8E7C}" dt="2024-02-18T15:18:25.966" v="281" actId="26606"/>
          <ac:cxnSpMkLst>
            <pc:docMk/>
            <pc:sldMk cId="933814046" sldId="260"/>
            <ac:cxnSpMk id="3126" creationId="{4BCC744E-5590-4542-B37F-B764470BF05E}"/>
          </ac:cxnSpMkLst>
        </pc:cxnChg>
      </pc:sldChg>
      <pc:sldChg chg="addSp delSp modSp new mod modAnim">
        <pc:chgData name="Sadegh" userId="5cf4261f514f6843" providerId="LiveId" clId="{97FB82BC-9092-45F2-9BB9-EF2391AC8E7C}" dt="2024-02-18T15:27:31.459" v="354" actId="1076"/>
        <pc:sldMkLst>
          <pc:docMk/>
          <pc:sldMk cId="1869323113" sldId="261"/>
        </pc:sldMkLst>
        <pc:spChg chg="mod">
          <ac:chgData name="Sadegh" userId="5cf4261f514f6843" providerId="LiveId" clId="{97FB82BC-9092-45F2-9BB9-EF2391AC8E7C}" dt="2024-02-18T15:20:25.363" v="298"/>
          <ac:spMkLst>
            <pc:docMk/>
            <pc:sldMk cId="1869323113" sldId="261"/>
            <ac:spMk id="2" creationId="{081221BB-88B2-0BF6-32B4-65190DFC67BB}"/>
          </ac:spMkLst>
        </pc:spChg>
        <pc:spChg chg="mod">
          <ac:chgData name="Sadegh" userId="5cf4261f514f6843" providerId="LiveId" clId="{97FB82BC-9092-45F2-9BB9-EF2391AC8E7C}" dt="2024-02-18T15:27:31.459" v="354" actId="1076"/>
          <ac:spMkLst>
            <pc:docMk/>
            <pc:sldMk cId="1869323113" sldId="261"/>
            <ac:spMk id="3" creationId="{33D89223-8704-58A9-1316-FFD1C4F9CADB}"/>
          </ac:spMkLst>
        </pc:spChg>
        <pc:spChg chg="del">
          <ac:chgData name="Sadegh" userId="5cf4261f514f6843" providerId="LiveId" clId="{97FB82BC-9092-45F2-9BB9-EF2391AC8E7C}" dt="2024-02-18T15:24:50.160" v="343"/>
          <ac:spMkLst>
            <pc:docMk/>
            <pc:sldMk cId="1869323113" sldId="261"/>
            <ac:spMk id="4" creationId="{8B74FD2F-839E-FC51-E760-57FF1C50856E}"/>
          </ac:spMkLst>
        </pc:spChg>
        <pc:picChg chg="add mod">
          <ac:chgData name="Sadegh" userId="5cf4261f514f6843" providerId="LiveId" clId="{97FB82BC-9092-45F2-9BB9-EF2391AC8E7C}" dt="2024-02-18T15:24:50.160" v="343"/>
          <ac:picMkLst>
            <pc:docMk/>
            <pc:sldMk cId="1869323113" sldId="261"/>
            <ac:picMk id="4098" creationId="{D577ED4D-EE38-A8DA-E0D6-C75A5FC04B48}"/>
          </ac:picMkLst>
        </pc:picChg>
      </pc:sldChg>
      <pc:sldChg chg="new del">
        <pc:chgData name="Sadegh" userId="5cf4261f514f6843" providerId="LiveId" clId="{97FB82BC-9092-45F2-9BB9-EF2391AC8E7C}" dt="2024-02-18T15:28:00.801" v="356" actId="680"/>
        <pc:sldMkLst>
          <pc:docMk/>
          <pc:sldMk cId="1246923572" sldId="262"/>
        </pc:sldMkLst>
      </pc:sldChg>
      <pc:sldChg chg="addSp delSp modSp add mod setBg modAnim">
        <pc:chgData name="Sadegh" userId="5cf4261f514f6843" providerId="LiveId" clId="{97FB82BC-9092-45F2-9BB9-EF2391AC8E7C}" dt="2024-02-18T17:19:28.006" v="1325"/>
        <pc:sldMkLst>
          <pc:docMk/>
          <pc:sldMk cId="2812320182" sldId="262"/>
        </pc:sldMkLst>
        <pc:spChg chg="mod">
          <ac:chgData name="Sadegh" userId="5cf4261f514f6843" providerId="LiveId" clId="{97FB82BC-9092-45F2-9BB9-EF2391AC8E7C}" dt="2024-02-18T17:19:06.799" v="1322" actId="108"/>
          <ac:spMkLst>
            <pc:docMk/>
            <pc:sldMk cId="2812320182" sldId="262"/>
            <ac:spMk id="2" creationId="{6E2D58D5-EA56-971D-9A05-C057237FF9BC}"/>
          </ac:spMkLst>
        </pc:spChg>
        <pc:spChg chg="mod">
          <ac:chgData name="Sadegh" userId="5cf4261f514f6843" providerId="LiveId" clId="{97FB82BC-9092-45F2-9BB9-EF2391AC8E7C}" dt="2024-02-18T15:53:43.576" v="541" actId="20577"/>
          <ac:spMkLst>
            <pc:docMk/>
            <pc:sldMk cId="2812320182" sldId="262"/>
            <ac:spMk id="3" creationId="{C11A67D1-7A3D-C9AD-4A84-CA0B207C9739}"/>
          </ac:spMkLst>
        </pc:spChg>
        <pc:spChg chg="add del mod">
          <ac:chgData name="Sadegh" userId="5cf4261f514f6843" providerId="LiveId" clId="{97FB82BC-9092-45F2-9BB9-EF2391AC8E7C}" dt="2024-02-18T15:30:15.238" v="374" actId="478"/>
          <ac:spMkLst>
            <pc:docMk/>
            <pc:sldMk cId="2812320182" sldId="262"/>
            <ac:spMk id="4" creationId="{6444AA31-399C-9553-8C29-86B8B28D577B}"/>
          </ac:spMkLst>
        </pc:spChg>
        <pc:spChg chg="add">
          <ac:chgData name="Sadegh" userId="5cf4261f514f6843" providerId="LiveId" clId="{97FB82BC-9092-45F2-9BB9-EF2391AC8E7C}" dt="2024-02-18T15:30:33.290" v="377" actId="26606"/>
          <ac:spMkLst>
            <pc:docMk/>
            <pc:sldMk cId="2812320182" sldId="262"/>
            <ac:spMk id="5135" creationId="{EBAF395E-7D52-496C-ACDD-468AEC1ADF0A}"/>
          </ac:spMkLst>
        </pc:spChg>
        <pc:picChg chg="del">
          <ac:chgData name="Sadegh" userId="5cf4261f514f6843" providerId="LiveId" clId="{97FB82BC-9092-45F2-9BB9-EF2391AC8E7C}" dt="2024-02-18T15:29:29.177" v="370" actId="478"/>
          <ac:picMkLst>
            <pc:docMk/>
            <pc:sldMk cId="2812320182" sldId="262"/>
            <ac:picMk id="4098" creationId="{73B2D2D7-5D30-9C32-7B60-5ED39CE14B0B}"/>
          </ac:picMkLst>
        </pc:picChg>
        <pc:picChg chg="add del mod">
          <ac:chgData name="Sadegh" userId="5cf4261f514f6843" providerId="LiveId" clId="{97FB82BC-9092-45F2-9BB9-EF2391AC8E7C}" dt="2024-02-18T15:30:12.693" v="373" actId="478"/>
          <ac:picMkLst>
            <pc:docMk/>
            <pc:sldMk cId="2812320182" sldId="262"/>
            <ac:picMk id="5122" creationId="{9009F4EB-F27F-7B1A-174C-7ADA53B278C7}"/>
          </ac:picMkLst>
        </pc:picChg>
        <pc:picChg chg="add mod">
          <ac:chgData name="Sadegh" userId="5cf4261f514f6843" providerId="LiveId" clId="{97FB82BC-9092-45F2-9BB9-EF2391AC8E7C}" dt="2024-02-18T15:30:33.290" v="377" actId="26606"/>
          <ac:picMkLst>
            <pc:docMk/>
            <pc:sldMk cId="2812320182" sldId="262"/>
            <ac:picMk id="5124" creationId="{9BDE4957-7728-1629-C8C6-F54474A15333}"/>
          </ac:picMkLst>
        </pc:picChg>
        <pc:cxnChg chg="add">
          <ac:chgData name="Sadegh" userId="5cf4261f514f6843" providerId="LiveId" clId="{97FB82BC-9092-45F2-9BB9-EF2391AC8E7C}" dt="2024-02-18T15:30:33.290" v="377" actId="26606"/>
          <ac:cxnSpMkLst>
            <pc:docMk/>
            <pc:sldMk cId="2812320182" sldId="262"/>
            <ac:cxnSpMk id="5129" creationId="{A6814345-41DE-42C5-8657-66C1417DF81A}"/>
          </ac:cxnSpMkLst>
        </pc:cxnChg>
        <pc:cxnChg chg="add">
          <ac:chgData name="Sadegh" userId="5cf4261f514f6843" providerId="LiveId" clId="{97FB82BC-9092-45F2-9BB9-EF2391AC8E7C}" dt="2024-02-18T15:30:33.290" v="377" actId="26606"/>
          <ac:cxnSpMkLst>
            <pc:docMk/>
            <pc:sldMk cId="2812320182" sldId="262"/>
            <ac:cxnSpMk id="5131" creationId="{7E68E419-3727-4F5E-8840-AF149B33B0B7}"/>
          </ac:cxnSpMkLst>
        </pc:cxnChg>
        <pc:cxnChg chg="add">
          <ac:chgData name="Sadegh" userId="5cf4261f514f6843" providerId="LiveId" clId="{97FB82BC-9092-45F2-9BB9-EF2391AC8E7C}" dt="2024-02-18T15:30:33.290" v="377" actId="26606"/>
          <ac:cxnSpMkLst>
            <pc:docMk/>
            <pc:sldMk cId="2812320182" sldId="262"/>
            <ac:cxnSpMk id="5133" creationId="{0519B6EC-D7AE-452F-8D0C-D11BD3377F3E}"/>
          </ac:cxnSpMkLst>
        </pc:cxnChg>
        <pc:cxnChg chg="add">
          <ac:chgData name="Sadegh" userId="5cf4261f514f6843" providerId="LiveId" clId="{97FB82BC-9092-45F2-9BB9-EF2391AC8E7C}" dt="2024-02-18T15:30:33.290" v="377" actId="26606"/>
          <ac:cxnSpMkLst>
            <pc:docMk/>
            <pc:sldMk cId="2812320182" sldId="262"/>
            <ac:cxnSpMk id="5137" creationId="{56BAADB1-054E-4A82-8D07-643BD1F433EF}"/>
          </ac:cxnSpMkLst>
        </pc:cxnChg>
        <pc:cxnChg chg="add">
          <ac:chgData name="Sadegh" userId="5cf4261f514f6843" providerId="LiveId" clId="{97FB82BC-9092-45F2-9BB9-EF2391AC8E7C}" dt="2024-02-18T15:30:33.290" v="377" actId="26606"/>
          <ac:cxnSpMkLst>
            <pc:docMk/>
            <pc:sldMk cId="2812320182" sldId="262"/>
            <ac:cxnSpMk id="5139" creationId="{B3121654-FB13-441C-AB60-76710D9170C9}"/>
          </ac:cxnSpMkLst>
        </pc:cxnChg>
        <pc:cxnChg chg="add">
          <ac:chgData name="Sadegh" userId="5cf4261f514f6843" providerId="LiveId" clId="{97FB82BC-9092-45F2-9BB9-EF2391AC8E7C}" dt="2024-02-18T15:30:33.290" v="377" actId="26606"/>
          <ac:cxnSpMkLst>
            <pc:docMk/>
            <pc:sldMk cId="2812320182" sldId="262"/>
            <ac:cxnSpMk id="5141" creationId="{C58D2D3E-B980-4D6F-BBFB-DF7A3A947292}"/>
          </ac:cxnSpMkLst>
        </pc:cxnChg>
      </pc:sldChg>
      <pc:sldChg chg="addSp delSp modSp add mod modAnim">
        <pc:chgData name="Sadegh" userId="5cf4261f514f6843" providerId="LiveId" clId="{97FB82BC-9092-45F2-9BB9-EF2391AC8E7C}" dt="2024-02-18T17:20:52.416" v="1342"/>
        <pc:sldMkLst>
          <pc:docMk/>
          <pc:sldMk cId="219613215" sldId="263"/>
        </pc:sldMkLst>
        <pc:spChg chg="mod">
          <ac:chgData name="Sadegh" userId="5cf4261f514f6843" providerId="LiveId" clId="{97FB82BC-9092-45F2-9BB9-EF2391AC8E7C}" dt="2024-02-18T15:34:00.954" v="389" actId="26606"/>
          <ac:spMkLst>
            <pc:docMk/>
            <pc:sldMk cId="219613215" sldId="263"/>
            <ac:spMk id="2" creationId="{CD50D654-B8A8-B11C-F508-F53B3F45ED13}"/>
          </ac:spMkLst>
        </pc:spChg>
        <pc:spChg chg="mod ord">
          <ac:chgData name="Sadegh" userId="5cf4261f514f6843" providerId="LiveId" clId="{97FB82BC-9092-45F2-9BB9-EF2391AC8E7C}" dt="2024-02-18T17:20:34.337" v="1340" actId="1076"/>
          <ac:spMkLst>
            <pc:docMk/>
            <pc:sldMk cId="219613215" sldId="263"/>
            <ac:spMk id="3" creationId="{37A37250-93EA-F50D-2C84-B3B4A1FAE037}"/>
          </ac:spMkLst>
        </pc:spChg>
        <pc:spChg chg="del">
          <ac:chgData name="Sadegh" userId="5cf4261f514f6843" providerId="LiveId" clId="{97FB82BC-9092-45F2-9BB9-EF2391AC8E7C}" dt="2024-02-18T15:34:00.954" v="389" actId="26606"/>
          <ac:spMkLst>
            <pc:docMk/>
            <pc:sldMk cId="219613215" sldId="263"/>
            <ac:spMk id="5135" creationId="{DDCE9908-0629-9F75-287D-FA8293C1C919}"/>
          </ac:spMkLst>
        </pc:spChg>
        <pc:spChg chg="add">
          <ac:chgData name="Sadegh" userId="5cf4261f514f6843" providerId="LiveId" clId="{97FB82BC-9092-45F2-9BB9-EF2391AC8E7C}" dt="2024-02-18T15:34:00.954" v="389" actId="26606"/>
          <ac:spMkLst>
            <pc:docMk/>
            <pc:sldMk cId="219613215" sldId="263"/>
            <ac:spMk id="5152" creationId="{5D28D120-1389-4B3F-BECB-0949DCCAC752}"/>
          </ac:spMkLst>
        </pc:spChg>
        <pc:picChg chg="del mod">
          <ac:chgData name="Sadegh" userId="5cf4261f514f6843" providerId="LiveId" clId="{97FB82BC-9092-45F2-9BB9-EF2391AC8E7C}" dt="2024-02-18T15:50:45.574" v="517" actId="478"/>
          <ac:picMkLst>
            <pc:docMk/>
            <pc:sldMk cId="219613215" sldId="263"/>
            <ac:picMk id="5124" creationId="{8918FEA5-D034-C961-D163-7EDF75409F2B}"/>
          </ac:picMkLst>
        </pc:picChg>
        <pc:picChg chg="add mod">
          <ac:chgData name="Sadegh" userId="5cf4261f514f6843" providerId="LiveId" clId="{97FB82BC-9092-45F2-9BB9-EF2391AC8E7C}" dt="2024-02-18T15:50:49.602" v="519" actId="1076"/>
          <ac:picMkLst>
            <pc:docMk/>
            <pc:sldMk cId="219613215" sldId="263"/>
            <ac:picMk id="7170" creationId="{BE40609E-C2FF-0D3C-384D-71D00876E87D}"/>
          </ac:picMkLst>
        </pc:picChg>
        <pc:cxnChg chg="del">
          <ac:chgData name="Sadegh" userId="5cf4261f514f6843" providerId="LiveId" clId="{97FB82BC-9092-45F2-9BB9-EF2391AC8E7C}" dt="2024-02-18T15:34:00.954" v="389" actId="26606"/>
          <ac:cxnSpMkLst>
            <pc:docMk/>
            <pc:sldMk cId="219613215" sldId="263"/>
            <ac:cxnSpMk id="5129" creationId="{79EA26FD-3284-9547-3D94-19329C982A29}"/>
          </ac:cxnSpMkLst>
        </pc:cxnChg>
        <pc:cxnChg chg="del">
          <ac:chgData name="Sadegh" userId="5cf4261f514f6843" providerId="LiveId" clId="{97FB82BC-9092-45F2-9BB9-EF2391AC8E7C}" dt="2024-02-18T15:34:00.954" v="389" actId="26606"/>
          <ac:cxnSpMkLst>
            <pc:docMk/>
            <pc:sldMk cId="219613215" sldId="263"/>
            <ac:cxnSpMk id="5131" creationId="{2F7AFC89-379E-B119-C4E6-011A6F0C9BE7}"/>
          </ac:cxnSpMkLst>
        </pc:cxnChg>
        <pc:cxnChg chg="del">
          <ac:chgData name="Sadegh" userId="5cf4261f514f6843" providerId="LiveId" clId="{97FB82BC-9092-45F2-9BB9-EF2391AC8E7C}" dt="2024-02-18T15:34:00.954" v="389" actId="26606"/>
          <ac:cxnSpMkLst>
            <pc:docMk/>
            <pc:sldMk cId="219613215" sldId="263"/>
            <ac:cxnSpMk id="5133" creationId="{9FE62ACA-6CE1-45D9-E13F-AF3D3BB89459}"/>
          </ac:cxnSpMkLst>
        </pc:cxnChg>
        <pc:cxnChg chg="del">
          <ac:chgData name="Sadegh" userId="5cf4261f514f6843" providerId="LiveId" clId="{97FB82BC-9092-45F2-9BB9-EF2391AC8E7C}" dt="2024-02-18T15:34:00.954" v="389" actId="26606"/>
          <ac:cxnSpMkLst>
            <pc:docMk/>
            <pc:sldMk cId="219613215" sldId="263"/>
            <ac:cxnSpMk id="5137" creationId="{CDCA15E6-DEF7-BB1F-D2DE-FF6F98C65A65}"/>
          </ac:cxnSpMkLst>
        </pc:cxnChg>
        <pc:cxnChg chg="del">
          <ac:chgData name="Sadegh" userId="5cf4261f514f6843" providerId="LiveId" clId="{97FB82BC-9092-45F2-9BB9-EF2391AC8E7C}" dt="2024-02-18T15:34:00.954" v="389" actId="26606"/>
          <ac:cxnSpMkLst>
            <pc:docMk/>
            <pc:sldMk cId="219613215" sldId="263"/>
            <ac:cxnSpMk id="5139" creationId="{943C046F-84B7-A2F9-DE57-751E1043BA6F}"/>
          </ac:cxnSpMkLst>
        </pc:cxnChg>
        <pc:cxnChg chg="del">
          <ac:chgData name="Sadegh" userId="5cf4261f514f6843" providerId="LiveId" clId="{97FB82BC-9092-45F2-9BB9-EF2391AC8E7C}" dt="2024-02-18T15:34:00.954" v="389" actId="26606"/>
          <ac:cxnSpMkLst>
            <pc:docMk/>
            <pc:sldMk cId="219613215" sldId="263"/>
            <ac:cxnSpMk id="5141" creationId="{A9CD114E-1EC0-8436-E6BB-01B54B4371F0}"/>
          </ac:cxnSpMkLst>
        </pc:cxnChg>
        <pc:cxnChg chg="add">
          <ac:chgData name="Sadegh" userId="5cf4261f514f6843" providerId="LiveId" clId="{97FB82BC-9092-45F2-9BB9-EF2391AC8E7C}" dt="2024-02-18T15:34:00.954" v="389" actId="26606"/>
          <ac:cxnSpMkLst>
            <pc:docMk/>
            <pc:sldMk cId="219613215" sldId="263"/>
            <ac:cxnSpMk id="5146" creationId="{A6814345-41DE-42C5-8657-66C1417DF81A}"/>
          </ac:cxnSpMkLst>
        </pc:cxnChg>
        <pc:cxnChg chg="add">
          <ac:chgData name="Sadegh" userId="5cf4261f514f6843" providerId="LiveId" clId="{97FB82BC-9092-45F2-9BB9-EF2391AC8E7C}" dt="2024-02-18T15:34:00.954" v="389" actId="26606"/>
          <ac:cxnSpMkLst>
            <pc:docMk/>
            <pc:sldMk cId="219613215" sldId="263"/>
            <ac:cxnSpMk id="5148" creationId="{7E68E419-3727-4F5E-8840-AF149B33B0B7}"/>
          </ac:cxnSpMkLst>
        </pc:cxnChg>
        <pc:cxnChg chg="add">
          <ac:chgData name="Sadegh" userId="5cf4261f514f6843" providerId="LiveId" clId="{97FB82BC-9092-45F2-9BB9-EF2391AC8E7C}" dt="2024-02-18T15:34:00.954" v="389" actId="26606"/>
          <ac:cxnSpMkLst>
            <pc:docMk/>
            <pc:sldMk cId="219613215" sldId="263"/>
            <ac:cxnSpMk id="5150" creationId="{0519B6EC-D7AE-452F-8D0C-D11BD3377F3E}"/>
          </ac:cxnSpMkLst>
        </pc:cxnChg>
        <pc:cxnChg chg="add">
          <ac:chgData name="Sadegh" userId="5cf4261f514f6843" providerId="LiveId" clId="{97FB82BC-9092-45F2-9BB9-EF2391AC8E7C}" dt="2024-02-18T15:34:00.954" v="389" actId="26606"/>
          <ac:cxnSpMkLst>
            <pc:docMk/>
            <pc:sldMk cId="219613215" sldId="263"/>
            <ac:cxnSpMk id="5154" creationId="{D927055D-9ECF-487E-91DD-FFA84AB92DB8}"/>
          </ac:cxnSpMkLst>
        </pc:cxnChg>
        <pc:cxnChg chg="add">
          <ac:chgData name="Sadegh" userId="5cf4261f514f6843" providerId="LiveId" clId="{97FB82BC-9092-45F2-9BB9-EF2391AC8E7C}" dt="2024-02-18T15:34:00.954" v="389" actId="26606"/>
          <ac:cxnSpMkLst>
            <pc:docMk/>
            <pc:sldMk cId="219613215" sldId="263"/>
            <ac:cxnSpMk id="5156" creationId="{F0DC1883-8AF7-483D-9074-3C6D8AF57596}"/>
          </ac:cxnSpMkLst>
        </pc:cxnChg>
        <pc:cxnChg chg="add">
          <ac:chgData name="Sadegh" userId="5cf4261f514f6843" providerId="LiveId" clId="{97FB82BC-9092-45F2-9BB9-EF2391AC8E7C}" dt="2024-02-18T15:34:00.954" v="389" actId="26606"/>
          <ac:cxnSpMkLst>
            <pc:docMk/>
            <pc:sldMk cId="219613215" sldId="263"/>
            <ac:cxnSpMk id="5158" creationId="{1CF89D75-E5AC-4C45-9D87-228849A4C7A5}"/>
          </ac:cxnSpMkLst>
        </pc:cxnChg>
      </pc:sldChg>
      <pc:sldChg chg="addSp delSp modSp add mod modAnim">
        <pc:chgData name="Sadegh" userId="5cf4261f514f6843" providerId="LiveId" clId="{97FB82BC-9092-45F2-9BB9-EF2391AC8E7C}" dt="2024-02-18T17:31:43.090" v="1414" actId="108"/>
        <pc:sldMkLst>
          <pc:docMk/>
          <pc:sldMk cId="2676933769" sldId="264"/>
        </pc:sldMkLst>
        <pc:spChg chg="mod">
          <ac:chgData name="Sadegh" userId="5cf4261f514f6843" providerId="LiveId" clId="{97FB82BC-9092-45F2-9BB9-EF2391AC8E7C}" dt="2024-02-18T17:31:43.090" v="1414" actId="108"/>
          <ac:spMkLst>
            <pc:docMk/>
            <pc:sldMk cId="2676933769" sldId="264"/>
            <ac:spMk id="3" creationId="{0B2A7D9C-66D6-4936-F8C6-AE17D9AEAC73}"/>
          </ac:spMkLst>
        </pc:spChg>
        <pc:picChg chg="del mod">
          <ac:chgData name="Sadegh" userId="5cf4261f514f6843" providerId="LiveId" clId="{97FB82BC-9092-45F2-9BB9-EF2391AC8E7C}" dt="2024-02-18T15:50:16.863" v="514" actId="478"/>
          <ac:picMkLst>
            <pc:docMk/>
            <pc:sldMk cId="2676933769" sldId="264"/>
            <ac:picMk id="5124" creationId="{26221D9B-3F7A-7361-DA58-0BF58BED917E}"/>
          </ac:picMkLst>
        </pc:picChg>
        <pc:picChg chg="add mod">
          <ac:chgData name="Sadegh" userId="5cf4261f514f6843" providerId="LiveId" clId="{97FB82BC-9092-45F2-9BB9-EF2391AC8E7C}" dt="2024-02-18T16:00:11.301" v="602" actId="14100"/>
          <ac:picMkLst>
            <pc:docMk/>
            <pc:sldMk cId="2676933769" sldId="264"/>
            <ac:picMk id="6146" creationId="{51FC5FA0-0D37-0280-C4BE-B459DBD0EF25}"/>
          </ac:picMkLst>
        </pc:picChg>
      </pc:sldChg>
      <pc:sldChg chg="addSp delSp modSp add mod modAnim">
        <pc:chgData name="Sadegh" userId="5cf4261f514f6843" providerId="LiveId" clId="{97FB82BC-9092-45F2-9BB9-EF2391AC8E7C}" dt="2024-02-18T16:00:22.311" v="605" actId="27636"/>
        <pc:sldMkLst>
          <pc:docMk/>
          <pc:sldMk cId="2315688842" sldId="265"/>
        </pc:sldMkLst>
        <pc:spChg chg="mod">
          <ac:chgData name="Sadegh" userId="5cf4261f514f6843" providerId="LiveId" clId="{97FB82BC-9092-45F2-9BB9-EF2391AC8E7C}" dt="2024-02-18T15:51:22.935" v="521" actId="26606"/>
          <ac:spMkLst>
            <pc:docMk/>
            <pc:sldMk cId="2315688842" sldId="265"/>
            <ac:spMk id="2" creationId="{F51ABD04-AF1D-8841-EC7E-915BAEAF82B4}"/>
          </ac:spMkLst>
        </pc:spChg>
        <pc:spChg chg="mod">
          <ac:chgData name="Sadegh" userId="5cf4261f514f6843" providerId="LiveId" clId="{97FB82BC-9092-45F2-9BB9-EF2391AC8E7C}" dt="2024-02-18T16:00:22.311" v="605" actId="27636"/>
          <ac:spMkLst>
            <pc:docMk/>
            <pc:sldMk cId="2315688842" sldId="265"/>
            <ac:spMk id="3" creationId="{790DA64E-D82E-2B50-1A4A-13C83E4D745D}"/>
          </ac:spMkLst>
        </pc:spChg>
        <pc:spChg chg="del">
          <ac:chgData name="Sadegh" userId="5cf4261f514f6843" providerId="LiveId" clId="{97FB82BC-9092-45F2-9BB9-EF2391AC8E7C}" dt="2024-02-18T15:51:22.935" v="521" actId="26606"/>
          <ac:spMkLst>
            <pc:docMk/>
            <pc:sldMk cId="2315688842" sldId="265"/>
            <ac:spMk id="5152" creationId="{5F1D8C37-2065-F5A7-60D4-9088657AC275}"/>
          </ac:spMkLst>
        </pc:spChg>
        <pc:spChg chg="add">
          <ac:chgData name="Sadegh" userId="5cf4261f514f6843" providerId="LiveId" clId="{97FB82BC-9092-45F2-9BB9-EF2391AC8E7C}" dt="2024-02-18T15:51:22.935" v="521" actId="26606"/>
          <ac:spMkLst>
            <pc:docMk/>
            <pc:sldMk cId="2315688842" sldId="265"/>
            <ac:spMk id="5169" creationId="{5D28D120-1389-4B3F-BECB-0949DCCAC752}"/>
          </ac:spMkLst>
        </pc:spChg>
        <pc:picChg chg="mod">
          <ac:chgData name="Sadegh" userId="5cf4261f514f6843" providerId="LiveId" clId="{97FB82BC-9092-45F2-9BB9-EF2391AC8E7C}" dt="2024-02-18T15:51:22.935" v="521" actId="26606"/>
          <ac:picMkLst>
            <pc:docMk/>
            <pc:sldMk cId="2315688842" sldId="265"/>
            <ac:picMk id="5124" creationId="{EC0EC178-B291-873B-14BA-1959D4BF24F9}"/>
          </ac:picMkLst>
        </pc:picChg>
        <pc:cxnChg chg="del">
          <ac:chgData name="Sadegh" userId="5cf4261f514f6843" providerId="LiveId" clId="{97FB82BC-9092-45F2-9BB9-EF2391AC8E7C}" dt="2024-02-18T15:51:22.935" v="521" actId="26606"/>
          <ac:cxnSpMkLst>
            <pc:docMk/>
            <pc:sldMk cId="2315688842" sldId="265"/>
            <ac:cxnSpMk id="5146" creationId="{C9775566-1796-7FD8-F01A-21BC36851646}"/>
          </ac:cxnSpMkLst>
        </pc:cxnChg>
        <pc:cxnChg chg="del">
          <ac:chgData name="Sadegh" userId="5cf4261f514f6843" providerId="LiveId" clId="{97FB82BC-9092-45F2-9BB9-EF2391AC8E7C}" dt="2024-02-18T15:51:22.935" v="521" actId="26606"/>
          <ac:cxnSpMkLst>
            <pc:docMk/>
            <pc:sldMk cId="2315688842" sldId="265"/>
            <ac:cxnSpMk id="5148" creationId="{9B9D0340-B1E0-377D-D4B7-7A122E6BBA4A}"/>
          </ac:cxnSpMkLst>
        </pc:cxnChg>
        <pc:cxnChg chg="del">
          <ac:chgData name="Sadegh" userId="5cf4261f514f6843" providerId="LiveId" clId="{97FB82BC-9092-45F2-9BB9-EF2391AC8E7C}" dt="2024-02-18T15:51:22.935" v="521" actId="26606"/>
          <ac:cxnSpMkLst>
            <pc:docMk/>
            <pc:sldMk cId="2315688842" sldId="265"/>
            <ac:cxnSpMk id="5150" creationId="{59BD933A-EE0E-03AF-8A9B-BA6D53958EE8}"/>
          </ac:cxnSpMkLst>
        </pc:cxnChg>
        <pc:cxnChg chg="del">
          <ac:chgData name="Sadegh" userId="5cf4261f514f6843" providerId="LiveId" clId="{97FB82BC-9092-45F2-9BB9-EF2391AC8E7C}" dt="2024-02-18T15:51:22.935" v="521" actId="26606"/>
          <ac:cxnSpMkLst>
            <pc:docMk/>
            <pc:sldMk cId="2315688842" sldId="265"/>
            <ac:cxnSpMk id="5154" creationId="{8D26D492-B388-6024-58DF-5EE8FA426D4D}"/>
          </ac:cxnSpMkLst>
        </pc:cxnChg>
        <pc:cxnChg chg="del">
          <ac:chgData name="Sadegh" userId="5cf4261f514f6843" providerId="LiveId" clId="{97FB82BC-9092-45F2-9BB9-EF2391AC8E7C}" dt="2024-02-18T15:51:22.935" v="521" actId="26606"/>
          <ac:cxnSpMkLst>
            <pc:docMk/>
            <pc:sldMk cId="2315688842" sldId="265"/>
            <ac:cxnSpMk id="5156" creationId="{CCE049E6-DC9A-D108-0084-CBDE5307C798}"/>
          </ac:cxnSpMkLst>
        </pc:cxnChg>
        <pc:cxnChg chg="del">
          <ac:chgData name="Sadegh" userId="5cf4261f514f6843" providerId="LiveId" clId="{97FB82BC-9092-45F2-9BB9-EF2391AC8E7C}" dt="2024-02-18T15:51:22.935" v="521" actId="26606"/>
          <ac:cxnSpMkLst>
            <pc:docMk/>
            <pc:sldMk cId="2315688842" sldId="265"/>
            <ac:cxnSpMk id="5158" creationId="{87F495AC-365B-C8EC-A1E1-9BF5BF83344A}"/>
          </ac:cxnSpMkLst>
        </pc:cxnChg>
        <pc:cxnChg chg="add">
          <ac:chgData name="Sadegh" userId="5cf4261f514f6843" providerId="LiveId" clId="{97FB82BC-9092-45F2-9BB9-EF2391AC8E7C}" dt="2024-02-18T15:51:22.935" v="521" actId="26606"/>
          <ac:cxnSpMkLst>
            <pc:docMk/>
            <pc:sldMk cId="2315688842" sldId="265"/>
            <ac:cxnSpMk id="5163" creationId="{A6814345-41DE-42C5-8657-66C1417DF81A}"/>
          </ac:cxnSpMkLst>
        </pc:cxnChg>
        <pc:cxnChg chg="add">
          <ac:chgData name="Sadegh" userId="5cf4261f514f6843" providerId="LiveId" clId="{97FB82BC-9092-45F2-9BB9-EF2391AC8E7C}" dt="2024-02-18T15:51:22.935" v="521" actId="26606"/>
          <ac:cxnSpMkLst>
            <pc:docMk/>
            <pc:sldMk cId="2315688842" sldId="265"/>
            <ac:cxnSpMk id="5165" creationId="{7E68E419-3727-4F5E-8840-AF149B33B0B7}"/>
          </ac:cxnSpMkLst>
        </pc:cxnChg>
        <pc:cxnChg chg="add">
          <ac:chgData name="Sadegh" userId="5cf4261f514f6843" providerId="LiveId" clId="{97FB82BC-9092-45F2-9BB9-EF2391AC8E7C}" dt="2024-02-18T15:51:22.935" v="521" actId="26606"/>
          <ac:cxnSpMkLst>
            <pc:docMk/>
            <pc:sldMk cId="2315688842" sldId="265"/>
            <ac:cxnSpMk id="5167" creationId="{0519B6EC-D7AE-452F-8D0C-D11BD3377F3E}"/>
          </ac:cxnSpMkLst>
        </pc:cxnChg>
        <pc:cxnChg chg="add">
          <ac:chgData name="Sadegh" userId="5cf4261f514f6843" providerId="LiveId" clId="{97FB82BC-9092-45F2-9BB9-EF2391AC8E7C}" dt="2024-02-18T15:51:22.935" v="521" actId="26606"/>
          <ac:cxnSpMkLst>
            <pc:docMk/>
            <pc:sldMk cId="2315688842" sldId="265"/>
            <ac:cxnSpMk id="5171" creationId="{D927055D-9ECF-487E-91DD-FFA84AB92DB8}"/>
          </ac:cxnSpMkLst>
        </pc:cxnChg>
        <pc:cxnChg chg="add">
          <ac:chgData name="Sadegh" userId="5cf4261f514f6843" providerId="LiveId" clId="{97FB82BC-9092-45F2-9BB9-EF2391AC8E7C}" dt="2024-02-18T15:51:22.935" v="521" actId="26606"/>
          <ac:cxnSpMkLst>
            <pc:docMk/>
            <pc:sldMk cId="2315688842" sldId="265"/>
            <ac:cxnSpMk id="5173" creationId="{F0DC1883-8AF7-483D-9074-3C6D8AF57596}"/>
          </ac:cxnSpMkLst>
        </pc:cxnChg>
        <pc:cxnChg chg="add">
          <ac:chgData name="Sadegh" userId="5cf4261f514f6843" providerId="LiveId" clId="{97FB82BC-9092-45F2-9BB9-EF2391AC8E7C}" dt="2024-02-18T15:51:22.935" v="521" actId="26606"/>
          <ac:cxnSpMkLst>
            <pc:docMk/>
            <pc:sldMk cId="2315688842" sldId="265"/>
            <ac:cxnSpMk id="5175" creationId="{17177399-812F-4E04-83D0-5270FD0FE9EA}"/>
          </ac:cxnSpMkLst>
        </pc:cxnChg>
      </pc:sldChg>
      <pc:sldChg chg="addSp delSp modSp add mod modAnim">
        <pc:chgData name="Sadegh" userId="5cf4261f514f6843" providerId="LiveId" clId="{97FB82BC-9092-45F2-9BB9-EF2391AC8E7C}" dt="2024-02-18T17:21:43.783" v="1354"/>
        <pc:sldMkLst>
          <pc:docMk/>
          <pc:sldMk cId="3988592522" sldId="266"/>
        </pc:sldMkLst>
        <pc:spChg chg="mod">
          <ac:chgData name="Sadegh" userId="5cf4261f514f6843" providerId="LiveId" clId="{97FB82BC-9092-45F2-9BB9-EF2391AC8E7C}" dt="2024-02-18T15:51:47.329" v="523" actId="26606"/>
          <ac:spMkLst>
            <pc:docMk/>
            <pc:sldMk cId="3988592522" sldId="266"/>
            <ac:spMk id="2" creationId="{D45912DA-9E65-9E9A-4256-400113A85F91}"/>
          </ac:spMkLst>
        </pc:spChg>
        <pc:spChg chg="mod">
          <ac:chgData name="Sadegh" userId="5cf4261f514f6843" providerId="LiveId" clId="{97FB82BC-9092-45F2-9BB9-EF2391AC8E7C}" dt="2024-02-18T15:57:14.633" v="578" actId="6549"/>
          <ac:spMkLst>
            <pc:docMk/>
            <pc:sldMk cId="3988592522" sldId="266"/>
            <ac:spMk id="3" creationId="{85F6ECB4-3BD6-3B94-8BDD-67C8F5556860}"/>
          </ac:spMkLst>
        </pc:spChg>
        <pc:spChg chg="del">
          <ac:chgData name="Sadegh" userId="5cf4261f514f6843" providerId="LiveId" clId="{97FB82BC-9092-45F2-9BB9-EF2391AC8E7C}" dt="2024-02-18T15:51:47.329" v="523" actId="26606"/>
          <ac:spMkLst>
            <pc:docMk/>
            <pc:sldMk cId="3988592522" sldId="266"/>
            <ac:spMk id="5169" creationId="{D66071C9-2E27-253C-5B51-D974EFFC1CA7}"/>
          </ac:spMkLst>
        </pc:spChg>
        <pc:spChg chg="add">
          <ac:chgData name="Sadegh" userId="5cf4261f514f6843" providerId="LiveId" clId="{97FB82BC-9092-45F2-9BB9-EF2391AC8E7C}" dt="2024-02-18T15:51:47.329" v="523" actId="26606"/>
          <ac:spMkLst>
            <pc:docMk/>
            <pc:sldMk cId="3988592522" sldId="266"/>
            <ac:spMk id="5186" creationId="{5D28D120-1389-4B3F-BECB-0949DCCAC752}"/>
          </ac:spMkLst>
        </pc:spChg>
        <pc:picChg chg="del mod">
          <ac:chgData name="Sadegh" userId="5cf4261f514f6843" providerId="LiveId" clId="{97FB82BC-9092-45F2-9BB9-EF2391AC8E7C}" dt="2024-02-18T15:51:58.341" v="524" actId="478"/>
          <ac:picMkLst>
            <pc:docMk/>
            <pc:sldMk cId="3988592522" sldId="266"/>
            <ac:picMk id="5124" creationId="{3BC44DE1-438E-F73B-ADAF-B418091DD045}"/>
          </ac:picMkLst>
        </pc:picChg>
        <pc:picChg chg="add mod">
          <ac:chgData name="Sadegh" userId="5cf4261f514f6843" providerId="LiveId" clId="{97FB82BC-9092-45F2-9BB9-EF2391AC8E7C}" dt="2024-02-18T15:52:16.513" v="528" actId="1076"/>
          <ac:picMkLst>
            <pc:docMk/>
            <pc:sldMk cId="3988592522" sldId="266"/>
            <ac:picMk id="8194" creationId="{CDD41169-B4F3-C32D-244C-1EAD7693B756}"/>
          </ac:picMkLst>
        </pc:picChg>
        <pc:cxnChg chg="del">
          <ac:chgData name="Sadegh" userId="5cf4261f514f6843" providerId="LiveId" clId="{97FB82BC-9092-45F2-9BB9-EF2391AC8E7C}" dt="2024-02-18T15:51:47.329" v="523" actId="26606"/>
          <ac:cxnSpMkLst>
            <pc:docMk/>
            <pc:sldMk cId="3988592522" sldId="266"/>
            <ac:cxnSpMk id="5163" creationId="{E9FA38D8-CCD1-1A21-2C7A-B36CABA73BB7}"/>
          </ac:cxnSpMkLst>
        </pc:cxnChg>
        <pc:cxnChg chg="del">
          <ac:chgData name="Sadegh" userId="5cf4261f514f6843" providerId="LiveId" clId="{97FB82BC-9092-45F2-9BB9-EF2391AC8E7C}" dt="2024-02-18T15:51:47.329" v="523" actId="26606"/>
          <ac:cxnSpMkLst>
            <pc:docMk/>
            <pc:sldMk cId="3988592522" sldId="266"/>
            <ac:cxnSpMk id="5165" creationId="{03C305CF-E461-0148-1FC9-629204E0142C}"/>
          </ac:cxnSpMkLst>
        </pc:cxnChg>
        <pc:cxnChg chg="del">
          <ac:chgData name="Sadegh" userId="5cf4261f514f6843" providerId="LiveId" clId="{97FB82BC-9092-45F2-9BB9-EF2391AC8E7C}" dt="2024-02-18T15:51:47.329" v="523" actId="26606"/>
          <ac:cxnSpMkLst>
            <pc:docMk/>
            <pc:sldMk cId="3988592522" sldId="266"/>
            <ac:cxnSpMk id="5167" creationId="{B7C40173-1120-5282-7DBB-10B901EE09AA}"/>
          </ac:cxnSpMkLst>
        </pc:cxnChg>
        <pc:cxnChg chg="del">
          <ac:chgData name="Sadegh" userId="5cf4261f514f6843" providerId="LiveId" clId="{97FB82BC-9092-45F2-9BB9-EF2391AC8E7C}" dt="2024-02-18T15:51:47.329" v="523" actId="26606"/>
          <ac:cxnSpMkLst>
            <pc:docMk/>
            <pc:sldMk cId="3988592522" sldId="266"/>
            <ac:cxnSpMk id="5171" creationId="{9E3C233C-4722-7F00-C154-0FE4D558EB4C}"/>
          </ac:cxnSpMkLst>
        </pc:cxnChg>
        <pc:cxnChg chg="del">
          <ac:chgData name="Sadegh" userId="5cf4261f514f6843" providerId="LiveId" clId="{97FB82BC-9092-45F2-9BB9-EF2391AC8E7C}" dt="2024-02-18T15:51:47.329" v="523" actId="26606"/>
          <ac:cxnSpMkLst>
            <pc:docMk/>
            <pc:sldMk cId="3988592522" sldId="266"/>
            <ac:cxnSpMk id="5173" creationId="{00E6277E-1155-E620-014C-8A727972BEA3}"/>
          </ac:cxnSpMkLst>
        </pc:cxnChg>
        <pc:cxnChg chg="del">
          <ac:chgData name="Sadegh" userId="5cf4261f514f6843" providerId="LiveId" clId="{97FB82BC-9092-45F2-9BB9-EF2391AC8E7C}" dt="2024-02-18T15:51:47.329" v="523" actId="26606"/>
          <ac:cxnSpMkLst>
            <pc:docMk/>
            <pc:sldMk cId="3988592522" sldId="266"/>
            <ac:cxnSpMk id="5175" creationId="{F9E839A3-D81F-1C0E-D385-8E12CD89521B}"/>
          </ac:cxnSpMkLst>
        </pc:cxnChg>
        <pc:cxnChg chg="add">
          <ac:chgData name="Sadegh" userId="5cf4261f514f6843" providerId="LiveId" clId="{97FB82BC-9092-45F2-9BB9-EF2391AC8E7C}" dt="2024-02-18T15:51:47.329" v="523" actId="26606"/>
          <ac:cxnSpMkLst>
            <pc:docMk/>
            <pc:sldMk cId="3988592522" sldId="266"/>
            <ac:cxnSpMk id="5180" creationId="{A6814345-41DE-42C5-8657-66C1417DF81A}"/>
          </ac:cxnSpMkLst>
        </pc:cxnChg>
        <pc:cxnChg chg="add">
          <ac:chgData name="Sadegh" userId="5cf4261f514f6843" providerId="LiveId" clId="{97FB82BC-9092-45F2-9BB9-EF2391AC8E7C}" dt="2024-02-18T15:51:47.329" v="523" actId="26606"/>
          <ac:cxnSpMkLst>
            <pc:docMk/>
            <pc:sldMk cId="3988592522" sldId="266"/>
            <ac:cxnSpMk id="5182" creationId="{7E68E419-3727-4F5E-8840-AF149B33B0B7}"/>
          </ac:cxnSpMkLst>
        </pc:cxnChg>
        <pc:cxnChg chg="add">
          <ac:chgData name="Sadegh" userId="5cf4261f514f6843" providerId="LiveId" clId="{97FB82BC-9092-45F2-9BB9-EF2391AC8E7C}" dt="2024-02-18T15:51:47.329" v="523" actId="26606"/>
          <ac:cxnSpMkLst>
            <pc:docMk/>
            <pc:sldMk cId="3988592522" sldId="266"/>
            <ac:cxnSpMk id="5184" creationId="{0519B6EC-D7AE-452F-8D0C-D11BD3377F3E}"/>
          </ac:cxnSpMkLst>
        </pc:cxnChg>
        <pc:cxnChg chg="add">
          <ac:chgData name="Sadegh" userId="5cf4261f514f6843" providerId="LiveId" clId="{97FB82BC-9092-45F2-9BB9-EF2391AC8E7C}" dt="2024-02-18T15:51:47.329" v="523" actId="26606"/>
          <ac:cxnSpMkLst>
            <pc:docMk/>
            <pc:sldMk cId="3988592522" sldId="266"/>
            <ac:cxnSpMk id="5188" creationId="{D927055D-9ECF-487E-91DD-FFA84AB92DB8}"/>
          </ac:cxnSpMkLst>
        </pc:cxnChg>
        <pc:cxnChg chg="add">
          <ac:chgData name="Sadegh" userId="5cf4261f514f6843" providerId="LiveId" clId="{97FB82BC-9092-45F2-9BB9-EF2391AC8E7C}" dt="2024-02-18T15:51:47.329" v="523" actId="26606"/>
          <ac:cxnSpMkLst>
            <pc:docMk/>
            <pc:sldMk cId="3988592522" sldId="266"/>
            <ac:cxnSpMk id="5190" creationId="{F0DC1883-8AF7-483D-9074-3C6D8AF57596}"/>
          </ac:cxnSpMkLst>
        </pc:cxnChg>
        <pc:cxnChg chg="add">
          <ac:chgData name="Sadegh" userId="5cf4261f514f6843" providerId="LiveId" clId="{97FB82BC-9092-45F2-9BB9-EF2391AC8E7C}" dt="2024-02-18T15:51:47.329" v="523" actId="26606"/>
          <ac:cxnSpMkLst>
            <pc:docMk/>
            <pc:sldMk cId="3988592522" sldId="266"/>
            <ac:cxnSpMk id="5192" creationId="{1CF89D75-E5AC-4C45-9D87-228849A4C7A5}"/>
          </ac:cxnSpMkLst>
        </pc:cxnChg>
      </pc:sldChg>
      <pc:sldChg chg="addSp delSp modSp add del modAnim">
        <pc:chgData name="Sadegh" userId="5cf4261f514f6843" providerId="LiveId" clId="{97FB82BC-9092-45F2-9BB9-EF2391AC8E7C}" dt="2024-02-18T17:31:23.992" v="1413"/>
        <pc:sldMkLst>
          <pc:docMk/>
          <pc:sldMk cId="3570418790" sldId="267"/>
        </pc:sldMkLst>
        <pc:spChg chg="mod">
          <ac:chgData name="Sadegh" userId="5cf4261f514f6843" providerId="LiveId" clId="{97FB82BC-9092-45F2-9BB9-EF2391AC8E7C}" dt="2024-02-18T15:59:45.689" v="599"/>
          <ac:spMkLst>
            <pc:docMk/>
            <pc:sldMk cId="3570418790" sldId="267"/>
            <ac:spMk id="3" creationId="{C302C78C-2C7F-F08E-5B1C-43EB0A8AA8DD}"/>
          </ac:spMkLst>
        </pc:spChg>
        <pc:spChg chg="add">
          <ac:chgData name="Sadegh" userId="5cf4261f514f6843" providerId="LiveId" clId="{97FB82BC-9092-45F2-9BB9-EF2391AC8E7C}" dt="2024-02-18T15:58:01.315" v="580"/>
          <ac:spMkLst>
            <pc:docMk/>
            <pc:sldMk cId="3570418790" sldId="267"/>
            <ac:spMk id="4" creationId="{A40A32FC-09F3-B92B-F682-266632B5732A}"/>
          </ac:spMkLst>
        </pc:spChg>
        <pc:picChg chg="del">
          <ac:chgData name="Sadegh" userId="5cf4261f514f6843" providerId="LiveId" clId="{97FB82BC-9092-45F2-9BB9-EF2391AC8E7C}" dt="2024-02-18T15:58:17.403" v="583" actId="478"/>
          <ac:picMkLst>
            <pc:docMk/>
            <pc:sldMk cId="3570418790" sldId="267"/>
            <ac:picMk id="8194" creationId="{AB945F46-A8EF-1CF3-EEF2-53C428BB3149}"/>
          </ac:picMkLst>
        </pc:picChg>
        <pc:picChg chg="add">
          <ac:chgData name="Sadegh" userId="5cf4261f514f6843" providerId="LiveId" clId="{97FB82BC-9092-45F2-9BB9-EF2391AC8E7C}" dt="2024-02-18T15:58:01.315" v="580"/>
          <ac:picMkLst>
            <pc:docMk/>
            <pc:sldMk cId="3570418790" sldId="267"/>
            <ac:picMk id="9218" creationId="{5190D76E-EA98-EDA1-4DBB-F6BBB3528E89}"/>
          </ac:picMkLst>
        </pc:picChg>
        <pc:picChg chg="add mod">
          <ac:chgData name="Sadegh" userId="5cf4261f514f6843" providerId="LiveId" clId="{97FB82BC-9092-45F2-9BB9-EF2391AC8E7C}" dt="2024-02-18T15:58:30.473" v="588" actId="1076"/>
          <ac:picMkLst>
            <pc:docMk/>
            <pc:sldMk cId="3570418790" sldId="267"/>
            <ac:picMk id="9220" creationId="{ADF7CE0A-C167-B6CD-DFE5-6F74CB4646D6}"/>
          </ac:picMkLst>
        </pc:picChg>
      </pc:sldChg>
      <pc:sldChg chg="addSp delSp modSp add modAnim">
        <pc:chgData name="Sadegh" userId="5cf4261f514f6843" providerId="LiveId" clId="{97FB82BC-9092-45F2-9BB9-EF2391AC8E7C}" dt="2024-02-18T17:22:37.002" v="1365"/>
        <pc:sldMkLst>
          <pc:docMk/>
          <pc:sldMk cId="47924132" sldId="268"/>
        </pc:sldMkLst>
        <pc:spChg chg="mod">
          <ac:chgData name="Sadegh" userId="5cf4261f514f6843" providerId="LiveId" clId="{97FB82BC-9092-45F2-9BB9-EF2391AC8E7C}" dt="2024-02-18T16:03:55.983" v="717" actId="6549"/>
          <ac:spMkLst>
            <pc:docMk/>
            <pc:sldMk cId="47924132" sldId="268"/>
            <ac:spMk id="3" creationId="{2D4D2830-C5C1-FDC7-43E2-20D8C100C0DA}"/>
          </ac:spMkLst>
        </pc:spChg>
        <pc:picChg chg="del">
          <ac:chgData name="Sadegh" userId="5cf4261f514f6843" providerId="LiveId" clId="{97FB82BC-9092-45F2-9BB9-EF2391AC8E7C}" dt="2024-02-18T16:00:56.222" v="608" actId="478"/>
          <ac:picMkLst>
            <pc:docMk/>
            <pc:sldMk cId="47924132" sldId="268"/>
            <ac:picMk id="9220" creationId="{BB319B19-A9CD-F568-AC7D-4760A07F6AEF}"/>
          </ac:picMkLst>
        </pc:picChg>
        <pc:picChg chg="add del">
          <ac:chgData name="Sadegh" userId="5cf4261f514f6843" providerId="LiveId" clId="{97FB82BC-9092-45F2-9BB9-EF2391AC8E7C}" dt="2024-02-18T16:00:56.222" v="608" actId="478"/>
          <ac:picMkLst>
            <pc:docMk/>
            <pc:sldMk cId="47924132" sldId="268"/>
            <ac:picMk id="10242" creationId="{ADB45F7A-DC84-AD1F-7F6C-C4032F33465C}"/>
          </ac:picMkLst>
        </pc:picChg>
        <pc:picChg chg="add mod">
          <ac:chgData name="Sadegh" userId="5cf4261f514f6843" providerId="LiveId" clId="{97FB82BC-9092-45F2-9BB9-EF2391AC8E7C}" dt="2024-02-18T16:01:06.013" v="612" actId="1076"/>
          <ac:picMkLst>
            <pc:docMk/>
            <pc:sldMk cId="47924132" sldId="268"/>
            <ac:picMk id="10244" creationId="{9B2D3708-C9A9-80BA-ABDE-163DFDAA5F21}"/>
          </ac:picMkLst>
        </pc:picChg>
      </pc:sldChg>
      <pc:sldChg chg="addSp delSp modSp add mod modAnim">
        <pc:chgData name="Sadegh" userId="5cf4261f514f6843" providerId="LiveId" clId="{97FB82BC-9092-45F2-9BB9-EF2391AC8E7C}" dt="2024-02-18T17:23:04.375" v="1368"/>
        <pc:sldMkLst>
          <pc:docMk/>
          <pc:sldMk cId="3163575346" sldId="269"/>
        </pc:sldMkLst>
        <pc:spChg chg="mod">
          <ac:chgData name="Sadegh" userId="5cf4261f514f6843" providerId="LiveId" clId="{97FB82BC-9092-45F2-9BB9-EF2391AC8E7C}" dt="2024-02-18T16:06:30.243" v="743" actId="27636"/>
          <ac:spMkLst>
            <pc:docMk/>
            <pc:sldMk cId="3163575346" sldId="269"/>
            <ac:spMk id="3" creationId="{549D2E55-6AED-5647-4D87-0E8EACCF8E93}"/>
          </ac:spMkLst>
        </pc:spChg>
        <pc:picChg chg="del">
          <ac:chgData name="Sadegh" userId="5cf4261f514f6843" providerId="LiveId" clId="{97FB82BC-9092-45F2-9BB9-EF2391AC8E7C}" dt="2024-02-18T16:05:03.331" v="731" actId="478"/>
          <ac:picMkLst>
            <pc:docMk/>
            <pc:sldMk cId="3163575346" sldId="269"/>
            <ac:picMk id="10244" creationId="{7AEF0F93-4A23-E90A-E1EA-4E916B22E6D7}"/>
          </ac:picMkLst>
        </pc:picChg>
        <pc:picChg chg="add mod">
          <ac:chgData name="Sadegh" userId="5cf4261f514f6843" providerId="LiveId" clId="{97FB82BC-9092-45F2-9BB9-EF2391AC8E7C}" dt="2024-02-18T16:06:56.565" v="749" actId="1076"/>
          <ac:picMkLst>
            <pc:docMk/>
            <pc:sldMk cId="3163575346" sldId="269"/>
            <ac:picMk id="11266" creationId="{F4342806-8B4F-4F5C-63AD-3A1F503BC4FD}"/>
          </ac:picMkLst>
        </pc:picChg>
      </pc:sldChg>
      <pc:sldChg chg="addSp modSp add mod modAnim">
        <pc:chgData name="Sadegh" userId="5cf4261f514f6843" providerId="LiveId" clId="{97FB82BC-9092-45F2-9BB9-EF2391AC8E7C}" dt="2024-02-18T17:24:29.419" v="1370"/>
        <pc:sldMkLst>
          <pc:docMk/>
          <pc:sldMk cId="2219249130" sldId="270"/>
        </pc:sldMkLst>
        <pc:spChg chg="mod">
          <ac:chgData name="Sadegh" userId="5cf4261f514f6843" providerId="LiveId" clId="{97FB82BC-9092-45F2-9BB9-EF2391AC8E7C}" dt="2024-02-18T16:09:15.972" v="794"/>
          <ac:spMkLst>
            <pc:docMk/>
            <pc:sldMk cId="2219249130" sldId="270"/>
            <ac:spMk id="3" creationId="{DABFB462-8663-1313-5D2B-CE9440C770A2}"/>
          </ac:spMkLst>
        </pc:spChg>
        <pc:picChg chg="add">
          <ac:chgData name="Sadegh" userId="5cf4261f514f6843" providerId="LiveId" clId="{97FB82BC-9092-45F2-9BB9-EF2391AC8E7C}" dt="2024-02-18T16:07:11.849" v="751"/>
          <ac:picMkLst>
            <pc:docMk/>
            <pc:sldMk cId="2219249130" sldId="270"/>
            <ac:picMk id="12290" creationId="{40B43F29-29C2-23DF-E11C-4BF10923B9B3}"/>
          </ac:picMkLst>
        </pc:picChg>
      </pc:sldChg>
      <pc:sldChg chg="addSp delSp modSp add mod modAnim">
        <pc:chgData name="Sadegh" userId="5cf4261f514f6843" providerId="LiveId" clId="{97FB82BC-9092-45F2-9BB9-EF2391AC8E7C}" dt="2024-02-18T17:24:49.786" v="1372"/>
        <pc:sldMkLst>
          <pc:docMk/>
          <pc:sldMk cId="3938866650" sldId="271"/>
        </pc:sldMkLst>
        <pc:spChg chg="mod">
          <ac:chgData name="Sadegh" userId="5cf4261f514f6843" providerId="LiveId" clId="{97FB82BC-9092-45F2-9BB9-EF2391AC8E7C}" dt="2024-02-18T16:10:52.777" v="815" actId="6549"/>
          <ac:spMkLst>
            <pc:docMk/>
            <pc:sldMk cId="3938866650" sldId="271"/>
            <ac:spMk id="3" creationId="{40A88229-D29E-65BE-CFFC-C1B11AB18C2E}"/>
          </ac:spMkLst>
        </pc:spChg>
        <pc:picChg chg="del">
          <ac:chgData name="Sadegh" userId="5cf4261f514f6843" providerId="LiveId" clId="{97FB82BC-9092-45F2-9BB9-EF2391AC8E7C}" dt="2024-02-18T16:10:56.933" v="816" actId="478"/>
          <ac:picMkLst>
            <pc:docMk/>
            <pc:sldMk cId="3938866650" sldId="271"/>
            <ac:picMk id="11266" creationId="{A9891AE1-D446-60F6-7ADD-6B0F9E8B582B}"/>
          </ac:picMkLst>
        </pc:picChg>
        <pc:picChg chg="add mod">
          <ac:chgData name="Sadegh" userId="5cf4261f514f6843" providerId="LiveId" clId="{97FB82BC-9092-45F2-9BB9-EF2391AC8E7C}" dt="2024-02-18T16:11:14.899" v="820" actId="1076"/>
          <ac:picMkLst>
            <pc:docMk/>
            <pc:sldMk cId="3938866650" sldId="271"/>
            <ac:picMk id="13314" creationId="{DE87DA41-FB61-9D06-BF7F-DB69162D2BAA}"/>
          </ac:picMkLst>
        </pc:picChg>
      </pc:sldChg>
      <pc:sldChg chg="addSp modSp add mod modAnim">
        <pc:chgData name="Sadegh" userId="5cf4261f514f6843" providerId="LiveId" clId="{97FB82BC-9092-45F2-9BB9-EF2391AC8E7C}" dt="2024-02-18T17:25:13.890" v="1376"/>
        <pc:sldMkLst>
          <pc:docMk/>
          <pc:sldMk cId="417932263" sldId="272"/>
        </pc:sldMkLst>
        <pc:spChg chg="mod">
          <ac:chgData name="Sadegh" userId="5cf4261f514f6843" providerId="LiveId" clId="{97FB82BC-9092-45F2-9BB9-EF2391AC8E7C}" dt="2024-02-18T16:53:32.248" v="1171" actId="6549"/>
          <ac:spMkLst>
            <pc:docMk/>
            <pc:sldMk cId="417932263" sldId="272"/>
            <ac:spMk id="3" creationId="{4CE19E76-AE20-DFCE-52FF-F1298F92588F}"/>
          </ac:spMkLst>
        </pc:spChg>
        <pc:picChg chg="add mod">
          <ac:chgData name="Sadegh" userId="5cf4261f514f6843" providerId="LiveId" clId="{97FB82BC-9092-45F2-9BB9-EF2391AC8E7C}" dt="2024-02-18T16:13:31.069" v="840" actId="1076"/>
          <ac:picMkLst>
            <pc:docMk/>
            <pc:sldMk cId="417932263" sldId="272"/>
            <ac:picMk id="4" creationId="{E9889EE0-C2C0-9010-A148-992641F82E7E}"/>
          </ac:picMkLst>
        </pc:picChg>
        <pc:picChg chg="mod">
          <ac:chgData name="Sadegh" userId="5cf4261f514f6843" providerId="LiveId" clId="{97FB82BC-9092-45F2-9BB9-EF2391AC8E7C}" dt="2024-02-18T16:13:15.668" v="835" actId="1076"/>
          <ac:picMkLst>
            <pc:docMk/>
            <pc:sldMk cId="417932263" sldId="272"/>
            <ac:picMk id="13314" creationId="{740F01B9-E63E-F461-7244-1CCAD3E6DB46}"/>
          </ac:picMkLst>
        </pc:picChg>
      </pc:sldChg>
      <pc:sldChg chg="addSp delSp modSp add mod modAnim">
        <pc:chgData name="Sadegh" userId="5cf4261f514f6843" providerId="LiveId" clId="{97FB82BC-9092-45F2-9BB9-EF2391AC8E7C}" dt="2024-02-18T17:25:45.027" v="1380"/>
        <pc:sldMkLst>
          <pc:docMk/>
          <pc:sldMk cId="3621223847" sldId="273"/>
        </pc:sldMkLst>
        <pc:spChg chg="mod">
          <ac:chgData name="Sadegh" userId="5cf4261f514f6843" providerId="LiveId" clId="{97FB82BC-9092-45F2-9BB9-EF2391AC8E7C}" dt="2024-02-18T16:15:04.137" v="864" actId="20577"/>
          <ac:spMkLst>
            <pc:docMk/>
            <pc:sldMk cId="3621223847" sldId="273"/>
            <ac:spMk id="3" creationId="{054D12D4-D6FD-A47A-7B62-7AAC52A126A5}"/>
          </ac:spMkLst>
        </pc:spChg>
        <pc:spChg chg="add mod">
          <ac:chgData name="Sadegh" userId="5cf4261f514f6843" providerId="LiveId" clId="{97FB82BC-9092-45F2-9BB9-EF2391AC8E7C}" dt="2024-02-18T17:25:39.523" v="1379" actId="1076"/>
          <ac:spMkLst>
            <pc:docMk/>
            <pc:sldMk cId="3621223847" sldId="273"/>
            <ac:spMk id="6" creationId="{C57554E9-04FF-DB3E-FC9C-BD9B7C911FBB}"/>
          </ac:spMkLst>
        </pc:spChg>
        <pc:spChg chg="add del">
          <ac:chgData name="Sadegh" userId="5cf4261f514f6843" providerId="LiveId" clId="{97FB82BC-9092-45F2-9BB9-EF2391AC8E7C}" dt="2024-02-18T16:15:38.967" v="868" actId="478"/>
          <ac:spMkLst>
            <pc:docMk/>
            <pc:sldMk cId="3621223847" sldId="273"/>
            <ac:spMk id="8" creationId="{128FF432-D711-5320-BD76-5D0953DEF3F0}"/>
          </ac:spMkLst>
        </pc:spChg>
        <pc:picChg chg="del">
          <ac:chgData name="Sadegh" userId="5cf4261f514f6843" providerId="LiveId" clId="{97FB82BC-9092-45F2-9BB9-EF2391AC8E7C}" dt="2024-02-18T16:17:31.453" v="887" actId="478"/>
          <ac:picMkLst>
            <pc:docMk/>
            <pc:sldMk cId="3621223847" sldId="273"/>
            <ac:picMk id="4" creationId="{CC25588C-F6F2-2C99-7093-DAC4683AD58E}"/>
          </ac:picMkLst>
        </pc:picChg>
        <pc:picChg chg="add mod">
          <ac:chgData name="Sadegh" userId="5cf4261f514f6843" providerId="LiveId" clId="{97FB82BC-9092-45F2-9BB9-EF2391AC8E7C}" dt="2024-02-18T16:17:52.809" v="889"/>
          <ac:picMkLst>
            <pc:docMk/>
            <pc:sldMk cId="3621223847" sldId="273"/>
            <ac:picMk id="9" creationId="{7898B5C4-158B-159A-0CD0-1C8C3738C313}"/>
          </ac:picMkLst>
        </pc:picChg>
        <pc:picChg chg="del">
          <ac:chgData name="Sadegh" userId="5cf4261f514f6843" providerId="LiveId" clId="{97FB82BC-9092-45F2-9BB9-EF2391AC8E7C}" dt="2024-02-18T16:17:32.284" v="888" actId="478"/>
          <ac:picMkLst>
            <pc:docMk/>
            <pc:sldMk cId="3621223847" sldId="273"/>
            <ac:picMk id="13314" creationId="{EC346A25-B50C-E380-ED1D-DD484C67F07D}"/>
          </ac:picMkLst>
        </pc:picChg>
      </pc:sldChg>
      <pc:sldChg chg="addSp delSp modSp add mod modAnim">
        <pc:chgData name="Sadegh" userId="5cf4261f514f6843" providerId="LiveId" clId="{97FB82BC-9092-45F2-9BB9-EF2391AC8E7C}" dt="2024-02-18T17:25:51.227" v="1381"/>
        <pc:sldMkLst>
          <pc:docMk/>
          <pc:sldMk cId="2488949807" sldId="274"/>
        </pc:sldMkLst>
        <pc:spChg chg="mod">
          <ac:chgData name="Sadegh" userId="5cf4261f514f6843" providerId="LiveId" clId="{97FB82BC-9092-45F2-9BB9-EF2391AC8E7C}" dt="2024-02-18T16:16:25.527" v="877"/>
          <ac:spMkLst>
            <pc:docMk/>
            <pc:sldMk cId="2488949807" sldId="274"/>
            <ac:spMk id="2" creationId="{C58BDE6D-F533-4B56-94AA-D9A5A2A8E403}"/>
          </ac:spMkLst>
        </pc:spChg>
        <pc:spChg chg="mod">
          <ac:chgData name="Sadegh" userId="5cf4261f514f6843" providerId="LiveId" clId="{97FB82BC-9092-45F2-9BB9-EF2391AC8E7C}" dt="2024-02-18T16:17:14.566" v="886" actId="20577"/>
          <ac:spMkLst>
            <pc:docMk/>
            <pc:sldMk cId="2488949807" sldId="274"/>
            <ac:spMk id="3" creationId="{B357170D-858E-527E-6B63-60D7A65DD607}"/>
          </ac:spMkLst>
        </pc:spChg>
        <pc:spChg chg="del mod">
          <ac:chgData name="Sadegh" userId="5cf4261f514f6843" providerId="LiveId" clId="{97FB82BC-9092-45F2-9BB9-EF2391AC8E7C}" dt="2024-02-18T16:17:11.619" v="884" actId="478"/>
          <ac:spMkLst>
            <pc:docMk/>
            <pc:sldMk cId="2488949807" sldId="274"/>
            <ac:spMk id="6" creationId="{A2934693-6BED-7D44-1FB3-36396D10AA53}"/>
          </ac:spMkLst>
        </pc:spChg>
        <pc:picChg chg="del">
          <ac:chgData name="Sadegh" userId="5cf4261f514f6843" providerId="LiveId" clId="{97FB82BC-9092-45F2-9BB9-EF2391AC8E7C}" dt="2024-02-18T16:17:58.911" v="890" actId="478"/>
          <ac:picMkLst>
            <pc:docMk/>
            <pc:sldMk cId="2488949807" sldId="274"/>
            <ac:picMk id="4" creationId="{62514393-ABF5-73F1-A6F6-0750B3FE07A0}"/>
          </ac:picMkLst>
        </pc:picChg>
        <pc:picChg chg="add mod">
          <ac:chgData name="Sadegh" userId="5cf4261f514f6843" providerId="LiveId" clId="{97FB82BC-9092-45F2-9BB9-EF2391AC8E7C}" dt="2024-02-18T16:18:01.041" v="892"/>
          <ac:picMkLst>
            <pc:docMk/>
            <pc:sldMk cId="2488949807" sldId="274"/>
            <ac:picMk id="5" creationId="{01CD8D67-8866-24D7-585A-020499DDC91B}"/>
          </ac:picMkLst>
        </pc:picChg>
        <pc:picChg chg="del">
          <ac:chgData name="Sadegh" userId="5cf4261f514f6843" providerId="LiveId" clId="{97FB82BC-9092-45F2-9BB9-EF2391AC8E7C}" dt="2024-02-18T16:17:59.630" v="891" actId="478"/>
          <ac:picMkLst>
            <pc:docMk/>
            <pc:sldMk cId="2488949807" sldId="274"/>
            <ac:picMk id="13314" creationId="{ED181521-3689-7A3B-331E-782673D52257}"/>
          </ac:picMkLst>
        </pc:picChg>
      </pc:sldChg>
      <pc:sldChg chg="addSp delSp modSp add mod modAnim">
        <pc:chgData name="Sadegh" userId="5cf4261f514f6843" providerId="LiveId" clId="{97FB82BC-9092-45F2-9BB9-EF2391AC8E7C}" dt="2024-02-18T17:26:17.080" v="1384"/>
        <pc:sldMkLst>
          <pc:docMk/>
          <pc:sldMk cId="35127798" sldId="275"/>
        </pc:sldMkLst>
        <pc:spChg chg="mod">
          <ac:chgData name="Sadegh" userId="5cf4261f514f6843" providerId="LiveId" clId="{97FB82BC-9092-45F2-9BB9-EF2391AC8E7C}" dt="2024-02-18T16:19:16.741" v="907" actId="27636"/>
          <ac:spMkLst>
            <pc:docMk/>
            <pc:sldMk cId="35127798" sldId="275"/>
            <ac:spMk id="3" creationId="{4BFE2176-4DAD-5C43-8A1E-2277476B922C}"/>
          </ac:spMkLst>
        </pc:spChg>
        <pc:picChg chg="del">
          <ac:chgData name="Sadegh" userId="5cf4261f514f6843" providerId="LiveId" clId="{97FB82BC-9092-45F2-9BB9-EF2391AC8E7C}" dt="2024-02-18T16:18:29.362" v="897" actId="478"/>
          <ac:picMkLst>
            <pc:docMk/>
            <pc:sldMk cId="35127798" sldId="275"/>
            <ac:picMk id="5" creationId="{ABEB1688-A716-F122-AA25-D850A0503E5E}"/>
          </ac:picMkLst>
        </pc:picChg>
        <pc:picChg chg="add mod">
          <ac:chgData name="Sadegh" userId="5cf4261f514f6843" providerId="LiveId" clId="{97FB82BC-9092-45F2-9BB9-EF2391AC8E7C}" dt="2024-02-18T16:18:42.039" v="900" actId="14100"/>
          <ac:picMkLst>
            <pc:docMk/>
            <pc:sldMk cId="35127798" sldId="275"/>
            <ac:picMk id="14338" creationId="{95604FAD-6AA6-758A-0A97-D483E9EB5197}"/>
          </ac:picMkLst>
        </pc:picChg>
      </pc:sldChg>
      <pc:sldChg chg="addSp modSp add del mod">
        <pc:chgData name="Sadegh" userId="5cf4261f514f6843" providerId="LiveId" clId="{97FB82BC-9092-45F2-9BB9-EF2391AC8E7C}" dt="2024-02-18T16:31:55.622" v="1029" actId="2696"/>
        <pc:sldMkLst>
          <pc:docMk/>
          <pc:sldMk cId="2486837016" sldId="276"/>
        </pc:sldMkLst>
        <pc:spChg chg="mod">
          <ac:chgData name="Sadegh" userId="5cf4261f514f6843" providerId="LiveId" clId="{97FB82BC-9092-45F2-9BB9-EF2391AC8E7C}" dt="2024-02-18T16:20:22.295" v="920" actId="403"/>
          <ac:spMkLst>
            <pc:docMk/>
            <pc:sldMk cId="2486837016" sldId="276"/>
            <ac:spMk id="3" creationId="{6ADB7050-F44D-F56C-1F1F-4186E8B7F5B6}"/>
          </ac:spMkLst>
        </pc:spChg>
        <pc:spChg chg="add mod">
          <ac:chgData name="Sadegh" userId="5cf4261f514f6843" providerId="LiveId" clId="{97FB82BC-9092-45F2-9BB9-EF2391AC8E7C}" dt="2024-02-18T16:21:06.876" v="928" actId="1076"/>
          <ac:spMkLst>
            <pc:docMk/>
            <pc:sldMk cId="2486837016" sldId="276"/>
            <ac:spMk id="5" creationId="{0D436DAB-6906-0E39-337A-BFDEFCE30CC4}"/>
          </ac:spMkLst>
        </pc:spChg>
      </pc:sldChg>
      <pc:sldChg chg="modSp add mod modAnim">
        <pc:chgData name="Sadegh" userId="5cf4261f514f6843" providerId="LiveId" clId="{97FB82BC-9092-45F2-9BB9-EF2391AC8E7C}" dt="2024-02-18T17:26:44.283" v="1388"/>
        <pc:sldMkLst>
          <pc:docMk/>
          <pc:sldMk cId="3446271083" sldId="277"/>
        </pc:sldMkLst>
        <pc:spChg chg="mod">
          <ac:chgData name="Sadegh" userId="5cf4261f514f6843" providerId="LiveId" clId="{97FB82BC-9092-45F2-9BB9-EF2391AC8E7C}" dt="2024-02-18T17:26:28.769" v="1386" actId="404"/>
          <ac:spMkLst>
            <pc:docMk/>
            <pc:sldMk cId="3446271083" sldId="277"/>
            <ac:spMk id="3" creationId="{51CED809-4D87-1C3A-D2E7-7AF55D9466E8}"/>
          </ac:spMkLst>
        </pc:spChg>
        <pc:spChg chg="mod">
          <ac:chgData name="Sadegh" userId="5cf4261f514f6843" providerId="LiveId" clId="{97FB82BC-9092-45F2-9BB9-EF2391AC8E7C}" dt="2024-02-18T16:21:51.831" v="931" actId="1076"/>
          <ac:spMkLst>
            <pc:docMk/>
            <pc:sldMk cId="3446271083" sldId="277"/>
            <ac:spMk id="5" creationId="{3CE8C138-F486-BDF0-D5D9-7DBF181F1777}"/>
          </ac:spMkLst>
        </pc:spChg>
      </pc:sldChg>
      <pc:sldChg chg="addSp delSp modSp add mod modAnim">
        <pc:chgData name="Sadegh" userId="5cf4261f514f6843" providerId="LiveId" clId="{97FB82BC-9092-45F2-9BB9-EF2391AC8E7C}" dt="2024-02-18T17:27:04.171" v="1390"/>
        <pc:sldMkLst>
          <pc:docMk/>
          <pc:sldMk cId="1979516756" sldId="278"/>
        </pc:sldMkLst>
        <pc:spChg chg="mod">
          <ac:chgData name="Sadegh" userId="5cf4261f514f6843" providerId="LiveId" clId="{97FB82BC-9092-45F2-9BB9-EF2391AC8E7C}" dt="2024-02-18T16:23:21.970" v="946" actId="404"/>
          <ac:spMkLst>
            <pc:docMk/>
            <pc:sldMk cId="1979516756" sldId="278"/>
            <ac:spMk id="3" creationId="{893DA528-7171-B6F0-ADC7-5C97DB05D6A9}"/>
          </ac:spMkLst>
        </pc:spChg>
        <pc:spChg chg="del">
          <ac:chgData name="Sadegh" userId="5cf4261f514f6843" providerId="LiveId" clId="{97FB82BC-9092-45F2-9BB9-EF2391AC8E7C}" dt="2024-02-18T16:22:37.975" v="937" actId="478"/>
          <ac:spMkLst>
            <pc:docMk/>
            <pc:sldMk cId="1979516756" sldId="278"/>
            <ac:spMk id="5" creationId="{03CF15FB-64AB-70B6-50FE-6AEDFA954D84}"/>
          </ac:spMkLst>
        </pc:spChg>
        <pc:picChg chg="del">
          <ac:chgData name="Sadegh" userId="5cf4261f514f6843" providerId="LiveId" clId="{97FB82BC-9092-45F2-9BB9-EF2391AC8E7C}" dt="2024-02-18T16:23:29.026" v="947" actId="478"/>
          <ac:picMkLst>
            <pc:docMk/>
            <pc:sldMk cId="1979516756" sldId="278"/>
            <ac:picMk id="14338" creationId="{EECC1881-44ED-BAC5-2801-C9818FC3BA9D}"/>
          </ac:picMkLst>
        </pc:picChg>
        <pc:picChg chg="add del mod">
          <ac:chgData name="Sadegh" userId="5cf4261f514f6843" providerId="LiveId" clId="{97FB82BC-9092-45F2-9BB9-EF2391AC8E7C}" dt="2024-02-18T16:30:04.207" v="1019" actId="478"/>
          <ac:picMkLst>
            <pc:docMk/>
            <pc:sldMk cId="1979516756" sldId="278"/>
            <ac:picMk id="18434" creationId="{C3FF5084-EA42-2302-CD40-BFD82C28735B}"/>
          </ac:picMkLst>
        </pc:picChg>
        <pc:picChg chg="add mod">
          <ac:chgData name="Sadegh" userId="5cf4261f514f6843" providerId="LiveId" clId="{97FB82BC-9092-45F2-9BB9-EF2391AC8E7C}" dt="2024-02-18T16:30:26.092" v="1023" actId="14100"/>
          <ac:picMkLst>
            <pc:docMk/>
            <pc:sldMk cId="1979516756" sldId="278"/>
            <ac:picMk id="18436" creationId="{26D5227C-F675-7314-5EA6-3488EB634167}"/>
          </ac:picMkLst>
        </pc:picChg>
        <pc:picChg chg="add mod">
          <ac:chgData name="Sadegh" userId="5cf4261f514f6843" providerId="LiveId" clId="{97FB82BC-9092-45F2-9BB9-EF2391AC8E7C}" dt="2024-02-18T16:30:42.045" v="1025" actId="1076"/>
          <ac:picMkLst>
            <pc:docMk/>
            <pc:sldMk cId="1979516756" sldId="278"/>
            <ac:picMk id="18438" creationId="{13DE3EB2-6DC7-6470-EE95-60F000F40AF6}"/>
          </ac:picMkLst>
        </pc:picChg>
        <pc:picChg chg="add mod">
          <ac:chgData name="Sadegh" userId="5cf4261f514f6843" providerId="LiveId" clId="{97FB82BC-9092-45F2-9BB9-EF2391AC8E7C}" dt="2024-02-18T16:30:58.717" v="1027" actId="1076"/>
          <ac:picMkLst>
            <pc:docMk/>
            <pc:sldMk cId="1979516756" sldId="278"/>
            <ac:picMk id="18440" creationId="{9B66E387-A619-B3CA-C59B-20C970973C2F}"/>
          </ac:picMkLst>
        </pc:picChg>
      </pc:sldChg>
      <pc:sldChg chg="modSp add mod modAnim">
        <pc:chgData name="Sadegh" userId="5cf4261f514f6843" providerId="LiveId" clId="{97FB82BC-9092-45F2-9BB9-EF2391AC8E7C}" dt="2024-02-18T17:27:19.493" v="1393"/>
        <pc:sldMkLst>
          <pc:docMk/>
          <pc:sldMk cId="3471213083" sldId="279"/>
        </pc:sldMkLst>
        <pc:spChg chg="mod">
          <ac:chgData name="Sadegh" userId="5cf4261f514f6843" providerId="LiveId" clId="{97FB82BC-9092-45F2-9BB9-EF2391AC8E7C}" dt="2024-02-18T16:51:17.291" v="1151" actId="113"/>
          <ac:spMkLst>
            <pc:docMk/>
            <pc:sldMk cId="3471213083" sldId="279"/>
            <ac:spMk id="3" creationId="{95C4F582-1803-777F-149A-A6BB846F1A9B}"/>
          </ac:spMkLst>
        </pc:spChg>
      </pc:sldChg>
      <pc:sldChg chg="addSp delSp modSp add mod modAnim">
        <pc:chgData name="Sadegh" userId="5cf4261f514f6843" providerId="LiveId" clId="{97FB82BC-9092-45F2-9BB9-EF2391AC8E7C}" dt="2024-02-18T17:27:36.317" v="1395"/>
        <pc:sldMkLst>
          <pc:docMk/>
          <pc:sldMk cId="606131805" sldId="280"/>
        </pc:sldMkLst>
        <pc:spChg chg="mod">
          <ac:chgData name="Sadegh" userId="5cf4261f514f6843" providerId="LiveId" clId="{97FB82BC-9092-45F2-9BB9-EF2391AC8E7C}" dt="2024-02-18T16:27:05.551" v="990" actId="20577"/>
          <ac:spMkLst>
            <pc:docMk/>
            <pc:sldMk cId="606131805" sldId="280"/>
            <ac:spMk id="3" creationId="{5202F0E4-502F-809D-4413-F863D8D31A63}"/>
          </ac:spMkLst>
        </pc:spChg>
        <pc:picChg chg="add mod">
          <ac:chgData name="Sadegh" userId="5cf4261f514f6843" providerId="LiveId" clId="{97FB82BC-9092-45F2-9BB9-EF2391AC8E7C}" dt="2024-02-18T16:32:30.969" v="1030"/>
          <ac:picMkLst>
            <pc:docMk/>
            <pc:sldMk cId="606131805" sldId="280"/>
            <ac:picMk id="4" creationId="{690D9C85-9972-2152-7248-1A124D44E67F}"/>
          </ac:picMkLst>
        </pc:picChg>
        <pc:picChg chg="del">
          <ac:chgData name="Sadegh" userId="5cf4261f514f6843" providerId="LiveId" clId="{97FB82BC-9092-45F2-9BB9-EF2391AC8E7C}" dt="2024-02-18T16:31:13.843" v="1028" actId="478"/>
          <ac:picMkLst>
            <pc:docMk/>
            <pc:sldMk cId="606131805" sldId="280"/>
            <ac:picMk id="18434" creationId="{E9155933-32AC-1F09-6527-494EDBD7A843}"/>
          </ac:picMkLst>
        </pc:picChg>
      </pc:sldChg>
      <pc:sldChg chg="addSp delSp modSp add mod modAnim">
        <pc:chgData name="Sadegh" userId="5cf4261f514f6843" providerId="LiveId" clId="{97FB82BC-9092-45F2-9BB9-EF2391AC8E7C}" dt="2024-02-18T17:27:46.125" v="1397"/>
        <pc:sldMkLst>
          <pc:docMk/>
          <pc:sldMk cId="3154980464" sldId="281"/>
        </pc:sldMkLst>
        <pc:spChg chg="mod">
          <ac:chgData name="Sadegh" userId="5cf4261f514f6843" providerId="LiveId" clId="{97FB82BC-9092-45F2-9BB9-EF2391AC8E7C}" dt="2024-02-18T16:27:30.432" v="994"/>
          <ac:spMkLst>
            <pc:docMk/>
            <pc:sldMk cId="3154980464" sldId="281"/>
            <ac:spMk id="2" creationId="{E3BF2AF8-D4F5-5175-E006-3ACD082CD638}"/>
          </ac:spMkLst>
        </pc:spChg>
        <pc:spChg chg="mod">
          <ac:chgData name="Sadegh" userId="5cf4261f514f6843" providerId="LiveId" clId="{97FB82BC-9092-45F2-9BB9-EF2391AC8E7C}" dt="2024-02-18T16:29:20.333" v="1017"/>
          <ac:spMkLst>
            <pc:docMk/>
            <pc:sldMk cId="3154980464" sldId="281"/>
            <ac:spMk id="3" creationId="{9E97980F-CF48-B7B9-0605-D9DB585B3C10}"/>
          </ac:spMkLst>
        </pc:spChg>
        <pc:picChg chg="add mod">
          <ac:chgData name="Sadegh" userId="5cf4261f514f6843" providerId="LiveId" clId="{97FB82BC-9092-45F2-9BB9-EF2391AC8E7C}" dt="2024-02-18T16:32:45.241" v="1032"/>
          <ac:picMkLst>
            <pc:docMk/>
            <pc:sldMk cId="3154980464" sldId="281"/>
            <ac:picMk id="4" creationId="{C8B1DE00-88E1-A046-672B-9554060FB3E8}"/>
          </ac:picMkLst>
        </pc:picChg>
        <pc:picChg chg="del">
          <ac:chgData name="Sadegh" userId="5cf4261f514f6843" providerId="LiveId" clId="{97FB82BC-9092-45F2-9BB9-EF2391AC8E7C}" dt="2024-02-18T16:32:43.856" v="1031" actId="478"/>
          <ac:picMkLst>
            <pc:docMk/>
            <pc:sldMk cId="3154980464" sldId="281"/>
            <ac:picMk id="18434" creationId="{07D8FAA0-7E66-1A02-52DA-6AC7068FA21F}"/>
          </ac:picMkLst>
        </pc:picChg>
      </pc:sldChg>
      <pc:sldChg chg="addSp delSp modSp add mod modAnim">
        <pc:chgData name="Sadegh" userId="5cf4261f514f6843" providerId="LiveId" clId="{97FB82BC-9092-45F2-9BB9-EF2391AC8E7C}" dt="2024-02-18T17:28:22.962" v="1402"/>
        <pc:sldMkLst>
          <pc:docMk/>
          <pc:sldMk cId="2182701185" sldId="282"/>
        </pc:sldMkLst>
        <pc:spChg chg="mod">
          <ac:chgData name="Sadegh" userId="5cf4261f514f6843" providerId="LiveId" clId="{97FB82BC-9092-45F2-9BB9-EF2391AC8E7C}" dt="2024-02-18T16:54:39.126" v="1175" actId="26606"/>
          <ac:spMkLst>
            <pc:docMk/>
            <pc:sldMk cId="2182701185" sldId="282"/>
            <ac:spMk id="2" creationId="{E043C62D-4355-FEF3-D1F4-7A09A31C0F45}"/>
          </ac:spMkLst>
        </pc:spChg>
        <pc:spChg chg="mod">
          <ac:chgData name="Sadegh" userId="5cf4261f514f6843" providerId="LiveId" clId="{97FB82BC-9092-45F2-9BB9-EF2391AC8E7C}" dt="2024-02-18T16:55:13.605" v="1180" actId="20577"/>
          <ac:spMkLst>
            <pc:docMk/>
            <pc:sldMk cId="2182701185" sldId="282"/>
            <ac:spMk id="3" creationId="{0CB3746B-D820-904F-0211-46B843536206}"/>
          </ac:spMkLst>
        </pc:spChg>
        <pc:spChg chg="del">
          <ac:chgData name="Sadegh" userId="5cf4261f514f6843" providerId="LiveId" clId="{97FB82BC-9092-45F2-9BB9-EF2391AC8E7C}" dt="2024-02-18T16:54:39.126" v="1175" actId="26606"/>
          <ac:spMkLst>
            <pc:docMk/>
            <pc:sldMk cId="2182701185" sldId="282"/>
            <ac:spMk id="5186" creationId="{32128A4B-55BC-4139-194D-C32B2D920850}"/>
          </ac:spMkLst>
        </pc:spChg>
        <pc:spChg chg="add">
          <ac:chgData name="Sadegh" userId="5cf4261f514f6843" providerId="LiveId" clId="{97FB82BC-9092-45F2-9BB9-EF2391AC8E7C}" dt="2024-02-18T16:54:39.126" v="1175" actId="26606"/>
          <ac:spMkLst>
            <pc:docMk/>
            <pc:sldMk cId="2182701185" sldId="282"/>
            <ac:spMk id="5203" creationId="{EBAF395E-7D52-496C-ACDD-468AEC1ADF0A}"/>
          </ac:spMkLst>
        </pc:spChg>
        <pc:picChg chg="add mod">
          <ac:chgData name="Sadegh" userId="5cf4261f514f6843" providerId="LiveId" clId="{97FB82BC-9092-45F2-9BB9-EF2391AC8E7C}" dt="2024-02-18T16:54:39.126" v="1175" actId="26606"/>
          <ac:picMkLst>
            <pc:docMk/>
            <pc:sldMk cId="2182701185" sldId="282"/>
            <ac:picMk id="4" creationId="{5336D5BA-1404-CD69-5380-D2D54F576819}"/>
          </ac:picMkLst>
        </pc:picChg>
        <pc:picChg chg="del">
          <ac:chgData name="Sadegh" userId="5cf4261f514f6843" providerId="LiveId" clId="{97FB82BC-9092-45F2-9BB9-EF2391AC8E7C}" dt="2024-02-18T16:54:13.140" v="1172" actId="478"/>
          <ac:picMkLst>
            <pc:docMk/>
            <pc:sldMk cId="2182701185" sldId="282"/>
            <ac:picMk id="18434" creationId="{E8917189-3F0E-AA78-EA30-615AFD53DF50}"/>
          </ac:picMkLst>
        </pc:picChg>
        <pc:cxnChg chg="del">
          <ac:chgData name="Sadegh" userId="5cf4261f514f6843" providerId="LiveId" clId="{97FB82BC-9092-45F2-9BB9-EF2391AC8E7C}" dt="2024-02-18T16:54:39.126" v="1175" actId="26606"/>
          <ac:cxnSpMkLst>
            <pc:docMk/>
            <pc:sldMk cId="2182701185" sldId="282"/>
            <ac:cxnSpMk id="5180" creationId="{1045E857-97C8-9B11-D6C0-F4AB2C9A7411}"/>
          </ac:cxnSpMkLst>
        </pc:cxnChg>
        <pc:cxnChg chg="del">
          <ac:chgData name="Sadegh" userId="5cf4261f514f6843" providerId="LiveId" clId="{97FB82BC-9092-45F2-9BB9-EF2391AC8E7C}" dt="2024-02-18T16:54:39.126" v="1175" actId="26606"/>
          <ac:cxnSpMkLst>
            <pc:docMk/>
            <pc:sldMk cId="2182701185" sldId="282"/>
            <ac:cxnSpMk id="5182" creationId="{30EF78BD-7DF6-C0F9-CC1E-9EA6CC816C52}"/>
          </ac:cxnSpMkLst>
        </pc:cxnChg>
        <pc:cxnChg chg="del">
          <ac:chgData name="Sadegh" userId="5cf4261f514f6843" providerId="LiveId" clId="{97FB82BC-9092-45F2-9BB9-EF2391AC8E7C}" dt="2024-02-18T16:54:39.126" v="1175" actId="26606"/>
          <ac:cxnSpMkLst>
            <pc:docMk/>
            <pc:sldMk cId="2182701185" sldId="282"/>
            <ac:cxnSpMk id="5184" creationId="{98B728AC-B851-DE92-1327-7C94F5E417C9}"/>
          </ac:cxnSpMkLst>
        </pc:cxnChg>
        <pc:cxnChg chg="del">
          <ac:chgData name="Sadegh" userId="5cf4261f514f6843" providerId="LiveId" clId="{97FB82BC-9092-45F2-9BB9-EF2391AC8E7C}" dt="2024-02-18T16:54:39.126" v="1175" actId="26606"/>
          <ac:cxnSpMkLst>
            <pc:docMk/>
            <pc:sldMk cId="2182701185" sldId="282"/>
            <ac:cxnSpMk id="5188" creationId="{C383F848-1ABD-659E-A26C-0424D8B6AF24}"/>
          </ac:cxnSpMkLst>
        </pc:cxnChg>
        <pc:cxnChg chg="del">
          <ac:chgData name="Sadegh" userId="5cf4261f514f6843" providerId="LiveId" clId="{97FB82BC-9092-45F2-9BB9-EF2391AC8E7C}" dt="2024-02-18T16:54:39.126" v="1175" actId="26606"/>
          <ac:cxnSpMkLst>
            <pc:docMk/>
            <pc:sldMk cId="2182701185" sldId="282"/>
            <ac:cxnSpMk id="5190" creationId="{B6E748B7-DF68-BE45-EF37-DFED59C2706D}"/>
          </ac:cxnSpMkLst>
        </pc:cxnChg>
        <pc:cxnChg chg="del">
          <ac:chgData name="Sadegh" userId="5cf4261f514f6843" providerId="LiveId" clId="{97FB82BC-9092-45F2-9BB9-EF2391AC8E7C}" dt="2024-02-18T16:54:39.126" v="1175" actId="26606"/>
          <ac:cxnSpMkLst>
            <pc:docMk/>
            <pc:sldMk cId="2182701185" sldId="282"/>
            <ac:cxnSpMk id="5192" creationId="{59DF8209-BCFF-539C-0C96-2B7C093A570B}"/>
          </ac:cxnSpMkLst>
        </pc:cxnChg>
        <pc:cxnChg chg="add">
          <ac:chgData name="Sadegh" userId="5cf4261f514f6843" providerId="LiveId" clId="{97FB82BC-9092-45F2-9BB9-EF2391AC8E7C}" dt="2024-02-18T16:54:39.126" v="1175" actId="26606"/>
          <ac:cxnSpMkLst>
            <pc:docMk/>
            <pc:sldMk cId="2182701185" sldId="282"/>
            <ac:cxnSpMk id="5197" creationId="{A6814345-41DE-42C5-8657-66C1417DF81A}"/>
          </ac:cxnSpMkLst>
        </pc:cxnChg>
        <pc:cxnChg chg="add">
          <ac:chgData name="Sadegh" userId="5cf4261f514f6843" providerId="LiveId" clId="{97FB82BC-9092-45F2-9BB9-EF2391AC8E7C}" dt="2024-02-18T16:54:39.126" v="1175" actId="26606"/>
          <ac:cxnSpMkLst>
            <pc:docMk/>
            <pc:sldMk cId="2182701185" sldId="282"/>
            <ac:cxnSpMk id="5199" creationId="{7E68E419-3727-4F5E-8840-AF149B33B0B7}"/>
          </ac:cxnSpMkLst>
        </pc:cxnChg>
        <pc:cxnChg chg="add">
          <ac:chgData name="Sadegh" userId="5cf4261f514f6843" providerId="LiveId" clId="{97FB82BC-9092-45F2-9BB9-EF2391AC8E7C}" dt="2024-02-18T16:54:39.126" v="1175" actId="26606"/>
          <ac:cxnSpMkLst>
            <pc:docMk/>
            <pc:sldMk cId="2182701185" sldId="282"/>
            <ac:cxnSpMk id="5201" creationId="{0519B6EC-D7AE-452F-8D0C-D11BD3377F3E}"/>
          </ac:cxnSpMkLst>
        </pc:cxnChg>
        <pc:cxnChg chg="add">
          <ac:chgData name="Sadegh" userId="5cf4261f514f6843" providerId="LiveId" clId="{97FB82BC-9092-45F2-9BB9-EF2391AC8E7C}" dt="2024-02-18T16:54:39.126" v="1175" actId="26606"/>
          <ac:cxnSpMkLst>
            <pc:docMk/>
            <pc:sldMk cId="2182701185" sldId="282"/>
            <ac:cxnSpMk id="5205" creationId="{56BAADB1-054E-4A82-8D07-643BD1F433EF}"/>
          </ac:cxnSpMkLst>
        </pc:cxnChg>
        <pc:cxnChg chg="add">
          <ac:chgData name="Sadegh" userId="5cf4261f514f6843" providerId="LiveId" clId="{97FB82BC-9092-45F2-9BB9-EF2391AC8E7C}" dt="2024-02-18T16:54:39.126" v="1175" actId="26606"/>
          <ac:cxnSpMkLst>
            <pc:docMk/>
            <pc:sldMk cId="2182701185" sldId="282"/>
            <ac:cxnSpMk id="5207" creationId="{B3121654-FB13-441C-AB60-76710D9170C9}"/>
          </ac:cxnSpMkLst>
        </pc:cxnChg>
        <pc:cxnChg chg="add">
          <ac:chgData name="Sadegh" userId="5cf4261f514f6843" providerId="LiveId" clId="{97FB82BC-9092-45F2-9BB9-EF2391AC8E7C}" dt="2024-02-18T16:54:39.126" v="1175" actId="26606"/>
          <ac:cxnSpMkLst>
            <pc:docMk/>
            <pc:sldMk cId="2182701185" sldId="282"/>
            <ac:cxnSpMk id="5209" creationId="{C58D2D3E-B980-4D6F-BBFB-DF7A3A947292}"/>
          </ac:cxnSpMkLst>
        </pc:cxnChg>
      </pc:sldChg>
      <pc:sldChg chg="addSp modSp add mod modAnim">
        <pc:chgData name="Sadegh" userId="5cf4261f514f6843" providerId="LiveId" clId="{97FB82BC-9092-45F2-9BB9-EF2391AC8E7C}" dt="2024-02-18T17:28:14.870" v="1401"/>
        <pc:sldMkLst>
          <pc:docMk/>
          <pc:sldMk cId="2316053493" sldId="283"/>
        </pc:sldMkLst>
        <pc:spChg chg="mod">
          <ac:chgData name="Sadegh" userId="5cf4261f514f6843" providerId="LiveId" clId="{97FB82BC-9092-45F2-9BB9-EF2391AC8E7C}" dt="2024-02-18T16:47:35.112" v="1066" actId="20577"/>
          <ac:spMkLst>
            <pc:docMk/>
            <pc:sldMk cId="2316053493" sldId="283"/>
            <ac:spMk id="2" creationId="{B029CC3B-558D-8B27-FD90-5877775CD913}"/>
          </ac:spMkLst>
        </pc:spChg>
        <pc:spChg chg="mod">
          <ac:chgData name="Sadegh" userId="5cf4261f514f6843" providerId="LiveId" clId="{97FB82BC-9092-45F2-9BB9-EF2391AC8E7C}" dt="2024-02-18T16:51:09.482" v="1150" actId="113"/>
          <ac:spMkLst>
            <pc:docMk/>
            <pc:sldMk cId="2316053493" sldId="283"/>
            <ac:spMk id="3" creationId="{C5DF5F5A-E59A-FCA4-2F06-DB613E012475}"/>
          </ac:spMkLst>
        </pc:spChg>
        <pc:picChg chg="add mod">
          <ac:chgData name="Sadegh" userId="5cf4261f514f6843" providerId="LiveId" clId="{97FB82BC-9092-45F2-9BB9-EF2391AC8E7C}" dt="2024-02-18T16:36:50.986" v="1050" actId="1076"/>
          <ac:picMkLst>
            <pc:docMk/>
            <pc:sldMk cId="2316053493" sldId="283"/>
            <ac:picMk id="4" creationId="{A8C8FDBB-6A17-FC8A-10B9-AA1C8C8EEEF0}"/>
          </ac:picMkLst>
        </pc:picChg>
        <pc:picChg chg="mod">
          <ac:chgData name="Sadegh" userId="5cf4261f514f6843" providerId="LiveId" clId="{97FB82BC-9092-45F2-9BB9-EF2391AC8E7C}" dt="2024-02-18T16:37:00.817" v="1051" actId="1076"/>
          <ac:picMkLst>
            <pc:docMk/>
            <pc:sldMk cId="2316053493" sldId="283"/>
            <ac:picMk id="18436" creationId="{3FAD873F-0C93-EF19-E242-7907321701C5}"/>
          </ac:picMkLst>
        </pc:picChg>
        <pc:picChg chg="mod">
          <ac:chgData name="Sadegh" userId="5cf4261f514f6843" providerId="LiveId" clId="{97FB82BC-9092-45F2-9BB9-EF2391AC8E7C}" dt="2024-02-18T16:36:27.104" v="1041" actId="1076"/>
          <ac:picMkLst>
            <pc:docMk/>
            <pc:sldMk cId="2316053493" sldId="283"/>
            <ac:picMk id="18438" creationId="{B7632112-1A9C-708A-F911-F261DB64EEA0}"/>
          </ac:picMkLst>
        </pc:picChg>
        <pc:picChg chg="mod">
          <ac:chgData name="Sadegh" userId="5cf4261f514f6843" providerId="LiveId" clId="{97FB82BC-9092-45F2-9BB9-EF2391AC8E7C}" dt="2024-02-18T16:36:47.025" v="1048" actId="14100"/>
          <ac:picMkLst>
            <pc:docMk/>
            <pc:sldMk cId="2316053493" sldId="283"/>
            <ac:picMk id="18440" creationId="{F4051D06-B396-B62B-4455-28C7325F5A92}"/>
          </ac:picMkLst>
        </pc:picChg>
      </pc:sldChg>
      <pc:sldChg chg="modSp add mod modAnim">
        <pc:chgData name="Sadegh" userId="5cf4261f514f6843" providerId="LiveId" clId="{97FB82BC-9092-45F2-9BB9-EF2391AC8E7C}" dt="2024-02-18T17:28:34.140" v="1404"/>
        <pc:sldMkLst>
          <pc:docMk/>
          <pc:sldMk cId="362750657" sldId="284"/>
        </pc:sldMkLst>
        <pc:spChg chg="mod">
          <ac:chgData name="Sadegh" userId="5cf4261f514f6843" providerId="LiveId" clId="{97FB82BC-9092-45F2-9BB9-EF2391AC8E7C}" dt="2024-02-18T16:57:40.137" v="1193" actId="6549"/>
          <ac:spMkLst>
            <pc:docMk/>
            <pc:sldMk cId="362750657" sldId="284"/>
            <ac:spMk id="3" creationId="{5C1780AD-8ECC-4D3D-537D-302199F6489A}"/>
          </ac:spMkLst>
        </pc:spChg>
      </pc:sldChg>
      <pc:sldChg chg="addSp delSp modSp add mod modClrScheme modAnim delDesignElem chgLayout">
        <pc:chgData name="Sadegh" userId="5cf4261f514f6843" providerId="LiveId" clId="{97FB82BC-9092-45F2-9BB9-EF2391AC8E7C}" dt="2024-02-18T17:29:05.565" v="1410"/>
        <pc:sldMkLst>
          <pc:docMk/>
          <pc:sldMk cId="1970238056" sldId="285"/>
        </pc:sldMkLst>
        <pc:spChg chg="mod ord">
          <ac:chgData name="Sadegh" userId="5cf4261f514f6843" providerId="LiveId" clId="{97FB82BC-9092-45F2-9BB9-EF2391AC8E7C}" dt="2024-02-18T17:03:56.731" v="1270" actId="700"/>
          <ac:spMkLst>
            <pc:docMk/>
            <pc:sldMk cId="1970238056" sldId="285"/>
            <ac:spMk id="2" creationId="{BA9DDDEB-48FD-9ED9-6B5D-6A079CC08181}"/>
          </ac:spMkLst>
        </pc:spChg>
        <pc:spChg chg="mod ord">
          <ac:chgData name="Sadegh" userId="5cf4261f514f6843" providerId="LiveId" clId="{97FB82BC-9092-45F2-9BB9-EF2391AC8E7C}" dt="2024-02-18T17:28:50.886" v="1408" actId="27636"/>
          <ac:spMkLst>
            <pc:docMk/>
            <pc:sldMk cId="1970238056" sldId="285"/>
            <ac:spMk id="3" creationId="{62B6C9FE-21C9-1461-651F-B5B0AB4443F7}"/>
          </ac:spMkLst>
        </pc:spChg>
        <pc:spChg chg="add del">
          <ac:chgData name="Sadegh" userId="5cf4261f514f6843" providerId="LiveId" clId="{97FB82BC-9092-45F2-9BB9-EF2391AC8E7C}" dt="2024-02-18T17:03:56.731" v="1270" actId="700"/>
          <ac:spMkLst>
            <pc:docMk/>
            <pc:sldMk cId="1970238056" sldId="285"/>
            <ac:spMk id="5186" creationId="{63C8438C-5BFB-AF0E-CBEB-ADFCDA46CEED}"/>
          </ac:spMkLst>
        </pc:spChg>
        <pc:cxnChg chg="add del">
          <ac:chgData name="Sadegh" userId="5cf4261f514f6843" providerId="LiveId" clId="{97FB82BC-9092-45F2-9BB9-EF2391AC8E7C}" dt="2024-02-18T17:03:56.731" v="1270" actId="700"/>
          <ac:cxnSpMkLst>
            <pc:docMk/>
            <pc:sldMk cId="1970238056" sldId="285"/>
            <ac:cxnSpMk id="5180" creationId="{47B5ADFC-2B7B-E7B3-2FC6-91F867525CB0}"/>
          </ac:cxnSpMkLst>
        </pc:cxnChg>
        <pc:cxnChg chg="add del">
          <ac:chgData name="Sadegh" userId="5cf4261f514f6843" providerId="LiveId" clId="{97FB82BC-9092-45F2-9BB9-EF2391AC8E7C}" dt="2024-02-18T17:03:56.731" v="1270" actId="700"/>
          <ac:cxnSpMkLst>
            <pc:docMk/>
            <pc:sldMk cId="1970238056" sldId="285"/>
            <ac:cxnSpMk id="5182" creationId="{52D1A685-4249-3955-D66F-0DCBD92D8366}"/>
          </ac:cxnSpMkLst>
        </pc:cxnChg>
        <pc:cxnChg chg="add del">
          <ac:chgData name="Sadegh" userId="5cf4261f514f6843" providerId="LiveId" clId="{97FB82BC-9092-45F2-9BB9-EF2391AC8E7C}" dt="2024-02-18T17:03:56.731" v="1270" actId="700"/>
          <ac:cxnSpMkLst>
            <pc:docMk/>
            <pc:sldMk cId="1970238056" sldId="285"/>
            <ac:cxnSpMk id="5184" creationId="{37FBDE37-20AD-E7F4-0DA3-61CE054BEDEA}"/>
          </ac:cxnSpMkLst>
        </pc:cxnChg>
        <pc:cxnChg chg="add del">
          <ac:chgData name="Sadegh" userId="5cf4261f514f6843" providerId="LiveId" clId="{97FB82BC-9092-45F2-9BB9-EF2391AC8E7C}" dt="2024-02-18T17:03:56.731" v="1270" actId="700"/>
          <ac:cxnSpMkLst>
            <pc:docMk/>
            <pc:sldMk cId="1970238056" sldId="285"/>
            <ac:cxnSpMk id="5188" creationId="{53FEF824-B345-DE86-05C3-A0604823CB8A}"/>
          </ac:cxnSpMkLst>
        </pc:cxnChg>
        <pc:cxnChg chg="add del">
          <ac:chgData name="Sadegh" userId="5cf4261f514f6843" providerId="LiveId" clId="{97FB82BC-9092-45F2-9BB9-EF2391AC8E7C}" dt="2024-02-18T17:03:56.731" v="1270" actId="700"/>
          <ac:cxnSpMkLst>
            <pc:docMk/>
            <pc:sldMk cId="1970238056" sldId="285"/>
            <ac:cxnSpMk id="5190" creationId="{7F935224-FF67-9855-55AD-A0338CBA8F91}"/>
          </ac:cxnSpMkLst>
        </pc:cxnChg>
        <pc:cxnChg chg="add del">
          <ac:chgData name="Sadegh" userId="5cf4261f514f6843" providerId="LiveId" clId="{97FB82BC-9092-45F2-9BB9-EF2391AC8E7C}" dt="2024-02-18T17:03:56.731" v="1270" actId="700"/>
          <ac:cxnSpMkLst>
            <pc:docMk/>
            <pc:sldMk cId="1970238056" sldId="285"/>
            <ac:cxnSpMk id="5192" creationId="{653B612B-80F5-3421-0419-09672A736D1B}"/>
          </ac:cxnSpMkLst>
        </pc:cxnChg>
      </pc:sldChg>
      <pc:sldChg chg="addSp delSp add del setBg delDesignElem">
        <pc:chgData name="Sadegh" userId="5cf4261f514f6843" providerId="LiveId" clId="{97FB82BC-9092-45F2-9BB9-EF2391AC8E7C}" dt="2024-02-18T16:56:49.670" v="1184"/>
        <pc:sldMkLst>
          <pc:docMk/>
          <pc:sldMk cId="4023966922" sldId="285"/>
        </pc:sldMkLst>
        <pc:spChg chg="add del">
          <ac:chgData name="Sadegh" userId="5cf4261f514f6843" providerId="LiveId" clId="{97FB82BC-9092-45F2-9BB9-EF2391AC8E7C}" dt="2024-02-18T16:56:49.670" v="1184"/>
          <ac:spMkLst>
            <pc:docMk/>
            <pc:sldMk cId="4023966922" sldId="285"/>
            <ac:spMk id="5186" creationId="{E9C64FFB-4D2B-E674-2A83-88B48846C31C}"/>
          </ac:spMkLst>
        </pc:spChg>
        <pc:cxnChg chg="add del">
          <ac:chgData name="Sadegh" userId="5cf4261f514f6843" providerId="LiveId" clId="{97FB82BC-9092-45F2-9BB9-EF2391AC8E7C}" dt="2024-02-18T16:56:49.670" v="1184"/>
          <ac:cxnSpMkLst>
            <pc:docMk/>
            <pc:sldMk cId="4023966922" sldId="285"/>
            <ac:cxnSpMk id="5180" creationId="{5E66A4BE-DE3A-C943-4CFE-5D230CF0689E}"/>
          </ac:cxnSpMkLst>
        </pc:cxnChg>
        <pc:cxnChg chg="add del">
          <ac:chgData name="Sadegh" userId="5cf4261f514f6843" providerId="LiveId" clId="{97FB82BC-9092-45F2-9BB9-EF2391AC8E7C}" dt="2024-02-18T16:56:49.670" v="1184"/>
          <ac:cxnSpMkLst>
            <pc:docMk/>
            <pc:sldMk cId="4023966922" sldId="285"/>
            <ac:cxnSpMk id="5182" creationId="{2F037567-0A95-588C-0200-89EBAF7E8F33}"/>
          </ac:cxnSpMkLst>
        </pc:cxnChg>
        <pc:cxnChg chg="add del">
          <ac:chgData name="Sadegh" userId="5cf4261f514f6843" providerId="LiveId" clId="{97FB82BC-9092-45F2-9BB9-EF2391AC8E7C}" dt="2024-02-18T16:56:49.670" v="1184"/>
          <ac:cxnSpMkLst>
            <pc:docMk/>
            <pc:sldMk cId="4023966922" sldId="285"/>
            <ac:cxnSpMk id="5184" creationId="{C7A1F724-55EB-FA2B-C718-48879B35335B}"/>
          </ac:cxnSpMkLst>
        </pc:cxnChg>
        <pc:cxnChg chg="add del">
          <ac:chgData name="Sadegh" userId="5cf4261f514f6843" providerId="LiveId" clId="{97FB82BC-9092-45F2-9BB9-EF2391AC8E7C}" dt="2024-02-18T16:56:49.670" v="1184"/>
          <ac:cxnSpMkLst>
            <pc:docMk/>
            <pc:sldMk cId="4023966922" sldId="285"/>
            <ac:cxnSpMk id="5188" creationId="{7A218F48-E423-EC2B-D167-824B0D1138EB}"/>
          </ac:cxnSpMkLst>
        </pc:cxnChg>
        <pc:cxnChg chg="add del">
          <ac:chgData name="Sadegh" userId="5cf4261f514f6843" providerId="LiveId" clId="{97FB82BC-9092-45F2-9BB9-EF2391AC8E7C}" dt="2024-02-18T16:56:49.670" v="1184"/>
          <ac:cxnSpMkLst>
            <pc:docMk/>
            <pc:sldMk cId="4023966922" sldId="285"/>
            <ac:cxnSpMk id="5190" creationId="{E1F97C41-7876-9B1E-4509-AAA3EE2B7018}"/>
          </ac:cxnSpMkLst>
        </pc:cxnChg>
        <pc:cxnChg chg="add del">
          <ac:chgData name="Sadegh" userId="5cf4261f514f6843" providerId="LiveId" clId="{97FB82BC-9092-45F2-9BB9-EF2391AC8E7C}" dt="2024-02-18T16:56:49.670" v="1184"/>
          <ac:cxnSpMkLst>
            <pc:docMk/>
            <pc:sldMk cId="4023966922" sldId="285"/>
            <ac:cxnSpMk id="5192" creationId="{F8899EB0-DFF8-03C7-A6E1-31313732C233}"/>
          </ac:cxnSpMkLst>
        </pc:cxnChg>
      </pc:sldChg>
      <pc:sldChg chg="addSp delSp modSp new mod modClrScheme modAnim chgLayout">
        <pc:chgData name="Sadegh" userId="5cf4261f514f6843" providerId="LiveId" clId="{97FB82BC-9092-45F2-9BB9-EF2391AC8E7C}" dt="2024-02-18T17:29:20.489" v="1411"/>
        <pc:sldMkLst>
          <pc:docMk/>
          <pc:sldMk cId="1912067392" sldId="286"/>
        </pc:sldMkLst>
        <pc:spChg chg="del">
          <ac:chgData name="Sadegh" userId="5cf4261f514f6843" providerId="LiveId" clId="{97FB82BC-9092-45F2-9BB9-EF2391AC8E7C}" dt="2024-02-18T17:04:03.765" v="1272" actId="700"/>
          <ac:spMkLst>
            <pc:docMk/>
            <pc:sldMk cId="1912067392" sldId="286"/>
            <ac:spMk id="2" creationId="{859F7DF4-03C3-D787-D883-3CFF60EDB93C}"/>
          </ac:spMkLst>
        </pc:spChg>
        <pc:spChg chg="del">
          <ac:chgData name="Sadegh" userId="5cf4261f514f6843" providerId="LiveId" clId="{97FB82BC-9092-45F2-9BB9-EF2391AC8E7C}" dt="2024-02-18T17:04:03.765" v="1272" actId="700"/>
          <ac:spMkLst>
            <pc:docMk/>
            <pc:sldMk cId="1912067392" sldId="286"/>
            <ac:spMk id="3" creationId="{B9D1278B-54FD-C3E2-28CD-FEFFE46BC4AD}"/>
          </ac:spMkLst>
        </pc:spChg>
        <pc:spChg chg="del">
          <ac:chgData name="Sadegh" userId="5cf4261f514f6843" providerId="LiveId" clId="{97FB82BC-9092-45F2-9BB9-EF2391AC8E7C}" dt="2024-02-18T17:04:03.765" v="1272" actId="700"/>
          <ac:spMkLst>
            <pc:docMk/>
            <pc:sldMk cId="1912067392" sldId="286"/>
            <ac:spMk id="4" creationId="{987A5F96-79B8-0548-4DAB-CACD5C39AE8D}"/>
          </ac:spMkLst>
        </pc:spChg>
        <pc:spChg chg="add mod">
          <ac:chgData name="Sadegh" userId="5cf4261f514f6843" providerId="LiveId" clId="{97FB82BC-9092-45F2-9BB9-EF2391AC8E7C}" dt="2024-02-18T17:11:54.885" v="1303" actId="403"/>
          <ac:spMkLst>
            <pc:docMk/>
            <pc:sldMk cId="1912067392" sldId="286"/>
            <ac:spMk id="5" creationId="{3AD51230-23EB-606A-953B-4055A03BFE9C}"/>
          </ac:spMkLst>
        </pc:spChg>
        <pc:spChg chg="add mod">
          <ac:chgData name="Sadegh" userId="5cf4261f514f6843" providerId="LiveId" clId="{97FB82BC-9092-45F2-9BB9-EF2391AC8E7C}" dt="2024-02-18T17:16:37.411" v="1319" actId="20577"/>
          <ac:spMkLst>
            <pc:docMk/>
            <pc:sldMk cId="1912067392" sldId="286"/>
            <ac:spMk id="6" creationId="{87D39152-3622-846D-D46B-F8745608EDF0}"/>
          </ac:spMkLst>
        </pc:spChg>
      </pc:sldChg>
      <pc:sldChg chg="new del">
        <pc:chgData name="Sadegh" userId="5cf4261f514f6843" providerId="LiveId" clId="{97FB82BC-9092-45F2-9BB9-EF2391AC8E7C}" dt="2024-02-18T17:03:38.435" v="1268" actId="680"/>
        <pc:sldMkLst>
          <pc:docMk/>
          <pc:sldMk cId="2752129132" sldId="286"/>
        </pc:sldMkLst>
      </pc:sldChg>
    </pc:docChg>
  </pc:docChgLst>
  <pc:docChgLst>
    <pc:chgData name="Sadegh Alizadeh" userId="5cf4261f514f6843" providerId="LiveId" clId="{CB617846-B22C-451A-9524-13FC60488B9C}"/>
    <pc:docChg chg="custSel modSld">
      <pc:chgData name="Sadegh Alizadeh" userId="5cf4261f514f6843" providerId="LiveId" clId="{CB617846-B22C-451A-9524-13FC60488B9C}" dt="2024-02-18T17:42:13.430" v="21" actId="13926"/>
      <pc:docMkLst>
        <pc:docMk/>
      </pc:docMkLst>
      <pc:sldChg chg="modSp mod">
        <pc:chgData name="Sadegh Alizadeh" userId="5cf4261f514f6843" providerId="LiveId" clId="{CB617846-B22C-451A-9524-13FC60488B9C}" dt="2024-02-18T17:39:25.854" v="9" actId="14100"/>
        <pc:sldMkLst>
          <pc:docMk/>
          <pc:sldMk cId="3251279696" sldId="256"/>
        </pc:sldMkLst>
        <pc:spChg chg="mod">
          <ac:chgData name="Sadegh Alizadeh" userId="5cf4261f514f6843" providerId="LiveId" clId="{CB617846-B22C-451A-9524-13FC60488B9C}" dt="2024-02-18T17:39:25.854" v="9" actId="14100"/>
          <ac:spMkLst>
            <pc:docMk/>
            <pc:sldMk cId="3251279696" sldId="256"/>
            <ac:spMk id="3" creationId="{5586EA13-8DFA-3CF4-8CB6-D1B4E9ACE034}"/>
          </ac:spMkLst>
        </pc:spChg>
      </pc:sldChg>
      <pc:sldChg chg="modSp">
        <pc:chgData name="Sadegh Alizadeh" userId="5cf4261f514f6843" providerId="LiveId" clId="{CB617846-B22C-451A-9524-13FC60488B9C}" dt="2024-02-18T17:40:47.640" v="19" actId="20577"/>
        <pc:sldMkLst>
          <pc:docMk/>
          <pc:sldMk cId="2812320182" sldId="262"/>
        </pc:sldMkLst>
        <pc:spChg chg="mod">
          <ac:chgData name="Sadegh Alizadeh" userId="5cf4261f514f6843" providerId="LiveId" clId="{CB617846-B22C-451A-9524-13FC60488B9C}" dt="2024-02-18T17:40:47.640" v="19" actId="20577"/>
          <ac:spMkLst>
            <pc:docMk/>
            <pc:sldMk cId="2812320182" sldId="262"/>
            <ac:spMk id="3" creationId="{C11A67D1-7A3D-C9AD-4A84-CA0B207C9739}"/>
          </ac:spMkLst>
        </pc:spChg>
      </pc:sldChg>
      <pc:sldChg chg="modSp">
        <pc:chgData name="Sadegh Alizadeh" userId="5cf4261f514f6843" providerId="LiveId" clId="{CB617846-B22C-451A-9524-13FC60488B9C}" dt="2024-02-18T17:42:13.430" v="21" actId="13926"/>
        <pc:sldMkLst>
          <pc:docMk/>
          <pc:sldMk cId="219613215" sldId="263"/>
        </pc:sldMkLst>
        <pc:spChg chg="mod">
          <ac:chgData name="Sadegh Alizadeh" userId="5cf4261f514f6843" providerId="LiveId" clId="{CB617846-B22C-451A-9524-13FC60488B9C}" dt="2024-02-18T17:42:13.430" v="21" actId="13926"/>
          <ac:spMkLst>
            <pc:docMk/>
            <pc:sldMk cId="219613215" sldId="263"/>
            <ac:spMk id="3" creationId="{37A37250-93EA-F50D-2C84-B3B4A1FAE037}"/>
          </ac:spMkLst>
        </pc:spChg>
      </pc:sldChg>
      <pc:sldChg chg="modSp mod">
        <pc:chgData name="Sadegh Alizadeh" userId="5cf4261f514f6843" providerId="LiveId" clId="{CB617846-B22C-451A-9524-13FC60488B9C}" dt="2024-02-18T17:40:34.246" v="11" actId="27636"/>
        <pc:sldMkLst>
          <pc:docMk/>
          <pc:sldMk cId="2315688842" sldId="265"/>
        </pc:sldMkLst>
        <pc:spChg chg="mod">
          <ac:chgData name="Sadegh Alizadeh" userId="5cf4261f514f6843" providerId="LiveId" clId="{CB617846-B22C-451A-9524-13FC60488B9C}" dt="2024-02-18T17:40:34.246" v="11" actId="27636"/>
          <ac:spMkLst>
            <pc:docMk/>
            <pc:sldMk cId="2315688842" sldId="265"/>
            <ac:spMk id="3" creationId="{790DA64E-D82E-2B50-1A4A-13C83E4D74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7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33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22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06281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70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91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4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14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54063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85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2/18/2024</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80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2/18/2024</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3924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asoumeen.wordpress.com/shia-prayer/sala1/" TargetMode="External"/><Relationship Id="rId2" Type="http://schemas.openxmlformats.org/officeDocument/2006/relationships/hyperlink" Target="https://shiasalaah.com/asr-salaah/" TargetMode="External"/><Relationship Id="rId1" Type="http://schemas.openxmlformats.org/officeDocument/2006/relationships/slideLayout" Target="../slideLayouts/slideLayout7.xml"/><Relationship Id="rId5" Type="http://schemas.openxmlformats.org/officeDocument/2006/relationships/hyperlink" Target="https://c-karbala.com/en/kcsrs-activities/4000" TargetMode="External"/><Relationship Id="rId4" Type="http://schemas.openxmlformats.org/officeDocument/2006/relationships/hyperlink" Target="https://understandquran.com/pray-salah-wisdom-behind-allahs-obligation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D0F0B6-5415-4254-9E66-BE9C2FB0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6A829-D4CA-0151-B07E-52D2500F0304}"/>
              </a:ext>
            </a:extLst>
          </p:cNvPr>
          <p:cNvSpPr>
            <a:spLocks noGrp="1"/>
          </p:cNvSpPr>
          <p:nvPr>
            <p:ph type="ctrTitle"/>
          </p:nvPr>
        </p:nvSpPr>
        <p:spPr>
          <a:xfrm>
            <a:off x="358656" y="732594"/>
            <a:ext cx="2530172" cy="1753729"/>
          </a:xfrm>
        </p:spPr>
        <p:txBody>
          <a:bodyPr>
            <a:normAutofit/>
          </a:bodyPr>
          <a:lstStyle/>
          <a:p>
            <a:r>
              <a:rPr lang="en-US" sz="3600" dirty="0"/>
              <a:t>HASC Workshop:</a:t>
            </a:r>
            <a:br>
              <a:rPr lang="en-US" sz="3600" dirty="0"/>
            </a:br>
            <a:r>
              <a:rPr lang="en-US" sz="3600" dirty="0"/>
              <a:t>Salaah</a:t>
            </a:r>
          </a:p>
        </p:txBody>
      </p:sp>
      <p:sp>
        <p:nvSpPr>
          <p:cNvPr id="3" name="Subtitle 2">
            <a:extLst>
              <a:ext uri="{FF2B5EF4-FFF2-40B4-BE49-F238E27FC236}">
                <a16:creationId xmlns:a16="http://schemas.microsoft.com/office/drawing/2014/main" id="{5586EA13-8DFA-3CF4-8CB6-D1B4E9ACE034}"/>
              </a:ext>
            </a:extLst>
          </p:cNvPr>
          <p:cNvSpPr>
            <a:spLocks noGrp="1"/>
          </p:cNvSpPr>
          <p:nvPr>
            <p:ph type="subTitle" idx="1"/>
          </p:nvPr>
        </p:nvSpPr>
        <p:spPr>
          <a:xfrm>
            <a:off x="646043" y="4158575"/>
            <a:ext cx="3636481" cy="1457405"/>
          </a:xfrm>
        </p:spPr>
        <p:txBody>
          <a:bodyPr>
            <a:normAutofit/>
          </a:bodyPr>
          <a:lstStyle/>
          <a:p>
            <a:r>
              <a:rPr lang="en-US" dirty="0"/>
              <a:t>By:</a:t>
            </a:r>
          </a:p>
          <a:p>
            <a:r>
              <a:rPr lang="en-US" b="1" dirty="0" err="1"/>
              <a:t>Mualana</a:t>
            </a:r>
            <a:r>
              <a:rPr lang="en-US" b="1" dirty="0"/>
              <a:t> </a:t>
            </a:r>
          </a:p>
          <a:p>
            <a:r>
              <a:rPr lang="en-US" b="1" dirty="0"/>
              <a:t>Syed Aqeel Shah</a:t>
            </a:r>
          </a:p>
        </p:txBody>
      </p:sp>
      <p:cxnSp>
        <p:nvCxnSpPr>
          <p:cNvPr id="12" name="Straight Connector 11">
            <a:extLst>
              <a:ext uri="{FF2B5EF4-FFF2-40B4-BE49-F238E27FC236}">
                <a16:creationId xmlns:a16="http://schemas.microsoft.com/office/drawing/2014/main" id="{8D66FEA8-8B71-461B-95A4-855374AB4C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4B168A-A51F-4C91-A9E4-A2F203CB9D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689"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407E01-913B-484C-A03C-2C64028471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logo with a gold dome and two yellow domes&#10;&#10;Description automatically generated">
            <a:extLst>
              <a:ext uri="{FF2B5EF4-FFF2-40B4-BE49-F238E27FC236}">
                <a16:creationId xmlns:a16="http://schemas.microsoft.com/office/drawing/2014/main" id="{367A1755-79B7-871E-E075-AA0A4C245FDF}"/>
              </a:ext>
            </a:extLst>
          </p:cNvPr>
          <p:cNvPicPr>
            <a:picLocks noChangeAspect="1"/>
          </p:cNvPicPr>
          <p:nvPr/>
        </p:nvPicPr>
        <p:blipFill rotWithShape="1">
          <a:blip r:embed="rId2">
            <a:extLst>
              <a:ext uri="{28A0092B-C50C-407E-A947-70E740481C1C}">
                <a14:useLocalDpi xmlns:a14="http://schemas.microsoft.com/office/drawing/2010/main" val="0"/>
              </a:ext>
            </a:extLst>
          </a:blip>
          <a:srcRect l="12924" t="7692" r="15466" b="12288"/>
          <a:stretch/>
        </p:blipFill>
        <p:spPr>
          <a:xfrm>
            <a:off x="5950373" y="671464"/>
            <a:ext cx="4935386" cy="5515072"/>
          </a:xfrm>
          <a:prstGeom prst="rect">
            <a:avLst/>
          </a:prstGeom>
        </p:spPr>
      </p:pic>
      <p:pic>
        <p:nvPicPr>
          <p:cNvPr id="6" name="Picture 5">
            <a:extLst>
              <a:ext uri="{FF2B5EF4-FFF2-40B4-BE49-F238E27FC236}">
                <a16:creationId xmlns:a16="http://schemas.microsoft.com/office/drawing/2014/main" id="{E00D1E78-EFEB-4994-01F8-2A395A5FFD34}"/>
              </a:ext>
            </a:extLst>
          </p:cNvPr>
          <p:cNvPicPr>
            <a:picLocks noChangeAspect="1"/>
          </p:cNvPicPr>
          <p:nvPr/>
        </p:nvPicPr>
        <p:blipFill>
          <a:blip r:embed="rId3"/>
          <a:stretch>
            <a:fillRect/>
          </a:stretch>
        </p:blipFill>
        <p:spPr>
          <a:xfrm>
            <a:off x="2263668" y="3289441"/>
            <a:ext cx="1947546" cy="1912845"/>
          </a:xfrm>
          <a:prstGeom prst="rect">
            <a:avLst/>
          </a:prstGeom>
        </p:spPr>
      </p:pic>
    </p:spTree>
    <p:extLst>
      <p:ext uri="{BB962C8B-B14F-4D97-AF65-F5344CB8AC3E}">
        <p14:creationId xmlns:p14="http://schemas.microsoft.com/office/powerpoint/2010/main" val="325127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D0B2FCC-5FD5-C021-C5D5-BE037ED12F74}"/>
            </a:ext>
          </a:extLst>
        </p:cNvPr>
        <p:cNvGrpSpPr/>
        <p:nvPr/>
      </p:nvGrpSpPr>
      <p:grpSpPr>
        <a:xfrm>
          <a:off x="0" y="0"/>
          <a:ext cx="0" cy="0"/>
          <a:chOff x="0" y="0"/>
          <a:chExt cx="0" cy="0"/>
        </a:xfrm>
      </p:grpSpPr>
      <p:cxnSp>
        <p:nvCxnSpPr>
          <p:cNvPr id="5163" name="Straight Connector 5162">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5" name="Straight Connector 5164">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7" name="Straight Connector 5166">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69" name="Rectangle 5168">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ABD04-AF1D-8841-EC7E-915BAEAF82B4}"/>
              </a:ext>
            </a:extLst>
          </p:cNvPr>
          <p:cNvSpPr>
            <a:spLocks noGrp="1"/>
          </p:cNvSpPr>
          <p:nvPr>
            <p:ph type="title"/>
          </p:nvPr>
        </p:nvSpPr>
        <p:spPr>
          <a:xfrm>
            <a:off x="490949" y="851708"/>
            <a:ext cx="4380053" cy="5183333"/>
          </a:xfrm>
        </p:spPr>
        <p:txBody>
          <a:bodyPr vert="horz" lIns="91440" tIns="45720" rIns="91440" bIns="45720" rtlCol="0" anchor="b">
            <a:normAutofit/>
          </a:bodyPr>
          <a:lstStyle/>
          <a:p>
            <a:r>
              <a:rPr lang="en-US" sz="6000" b="0" i="0" dirty="0">
                <a:effectLst/>
              </a:rPr>
              <a:t>The First </a:t>
            </a:r>
            <a:r>
              <a:rPr lang="en-US" sz="6000" b="0" i="0" dirty="0" err="1">
                <a:effectLst/>
              </a:rPr>
              <a:t>Rak`ah</a:t>
            </a:r>
            <a:endParaRPr lang="en-US" sz="6000" dirty="0"/>
          </a:p>
        </p:txBody>
      </p:sp>
      <p:cxnSp>
        <p:nvCxnSpPr>
          <p:cNvPr id="5171" name="Straight Connector 5170">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24" name="Picture 4">
            <a:extLst>
              <a:ext uri="{FF2B5EF4-FFF2-40B4-BE49-F238E27FC236}">
                <a16:creationId xmlns:a16="http://schemas.microsoft.com/office/drawing/2014/main" id="{EC0EC178-B291-873B-14BA-1959D4BF24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53" r="2" b="2"/>
          <a:stretch/>
        </p:blipFill>
        <p:spPr bwMode="auto">
          <a:xfrm>
            <a:off x="5800384" y="847394"/>
            <a:ext cx="2747268" cy="51588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90DA64E-D82E-2B50-1A4A-13C83E4D745D}"/>
              </a:ext>
            </a:extLst>
          </p:cNvPr>
          <p:cNvSpPr>
            <a:spLocks noGrp="1"/>
          </p:cNvSpPr>
          <p:nvPr>
            <p:ph sz="half" idx="1"/>
          </p:nvPr>
        </p:nvSpPr>
        <p:spPr>
          <a:xfrm>
            <a:off x="8877300" y="822961"/>
            <a:ext cx="2754009" cy="5257402"/>
          </a:xfrm>
        </p:spPr>
        <p:txBody>
          <a:bodyPr vert="horz" lIns="91440" tIns="45720" rIns="91440" bIns="45720" rtlCol="0" anchor="t">
            <a:normAutofit fontScale="92500"/>
          </a:bodyPr>
          <a:lstStyle/>
          <a:p>
            <a:pPr marL="0" fontAlgn="base">
              <a:buNone/>
            </a:pPr>
            <a:r>
              <a:rPr lang="en-US" sz="2400" dirty="0"/>
              <a:t>6. After completing the second chapter, raise your hands to your ears and say: </a:t>
            </a:r>
            <a:r>
              <a:rPr lang="en-US" sz="2400" b="1" i="1" dirty="0"/>
              <a:t>“</a:t>
            </a:r>
            <a:r>
              <a:rPr lang="en-US" sz="2400" dirty="0" err="1"/>
              <a:t>ٱللَّٰهُ</a:t>
            </a:r>
            <a:r>
              <a:rPr lang="en-US" sz="2400" dirty="0"/>
              <a:t> </a:t>
            </a:r>
            <a:r>
              <a:rPr lang="en-US" sz="2400" dirty="0" err="1"/>
              <a:t>أَكْبَرُ</a:t>
            </a:r>
            <a:r>
              <a:rPr lang="en-US" sz="2400" b="1" i="1" dirty="0"/>
              <a:t>”</a:t>
            </a:r>
            <a:r>
              <a:rPr lang="en-US" sz="2400" dirty="0"/>
              <a:t> </a:t>
            </a:r>
            <a:r>
              <a:rPr lang="en-US" sz="2400" i="1" dirty="0"/>
              <a:t>(Allahu Akbar).</a:t>
            </a:r>
            <a:r>
              <a:rPr lang="en-US" sz="2400" dirty="0"/>
              <a:t> </a:t>
            </a:r>
          </a:p>
          <a:p>
            <a:pPr marL="0" fontAlgn="base">
              <a:buNone/>
            </a:pPr>
            <a:endParaRPr lang="en-US" sz="2400" dirty="0"/>
          </a:p>
          <a:p>
            <a:pPr marL="0" fontAlgn="base">
              <a:buNone/>
            </a:pPr>
            <a:r>
              <a:rPr lang="en-US" sz="2400" dirty="0"/>
              <a:t>This means: “Allah is the Greatest”. This is called </a:t>
            </a:r>
            <a:r>
              <a:rPr lang="en-US" sz="2400" i="1" dirty="0"/>
              <a:t>Takbir.</a:t>
            </a:r>
            <a:endParaRPr lang="en-US" sz="2400" dirty="0"/>
          </a:p>
          <a:p>
            <a:pPr marL="0">
              <a:buNone/>
            </a:pPr>
            <a:endParaRPr lang="en-US" sz="1800" b="1" dirty="0"/>
          </a:p>
        </p:txBody>
      </p:sp>
      <p:cxnSp>
        <p:nvCxnSpPr>
          <p:cNvPr id="5173" name="Straight Connector 5172">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5" name="Straight Connector 5174">
            <a:extLst>
              <a:ext uri="{FF2B5EF4-FFF2-40B4-BE49-F238E27FC236}">
                <a16:creationId xmlns:a16="http://schemas.microsoft.com/office/drawing/2014/main" id="{17177399-812F-4E04-83D0-5270FD0FE9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45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68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23EBA7A-2919-A44E-6F4A-B85FE71A3944}"/>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912DA-9E65-9E9A-4256-400113A85F91}"/>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a:effectLst/>
              </a:rPr>
              <a:t>The First Rak`ah</a:t>
            </a:r>
            <a:endParaRPr lang="en-US"/>
          </a:p>
        </p:txBody>
      </p:sp>
      <p:cxnSp>
        <p:nvCxnSpPr>
          <p:cNvPr id="5188" name="Straight Connector 5187">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5F6ECB4-3BD6-3B94-8BDD-67C8F5556860}"/>
              </a:ext>
            </a:extLst>
          </p:cNvPr>
          <p:cNvSpPr>
            <a:spLocks noGrp="1"/>
          </p:cNvSpPr>
          <p:nvPr>
            <p:ph sz="half" idx="1"/>
          </p:nvPr>
        </p:nvSpPr>
        <p:spPr>
          <a:xfrm>
            <a:off x="4931765" y="989350"/>
            <a:ext cx="6699544" cy="5021609"/>
          </a:xfrm>
        </p:spPr>
        <p:txBody>
          <a:bodyPr vert="horz" lIns="91440" tIns="45720" rIns="91440" bIns="45720" rtlCol="0" anchor="t">
            <a:normAutofit/>
          </a:bodyPr>
          <a:lstStyle/>
          <a:p>
            <a:r>
              <a:rPr lang="en-US" dirty="0"/>
              <a:t>7. Then bow down until the hands can be placed on the knees (females to keep on her thighs above the knees with fingers joined and back in an arch fashion). This position is called </a:t>
            </a:r>
            <a:r>
              <a:rPr lang="en-US" i="1" dirty="0" err="1"/>
              <a:t>Rukoo</a:t>
            </a:r>
            <a:r>
              <a:rPr lang="en-US" i="1" dirty="0"/>
              <a:t>’</a:t>
            </a:r>
            <a:endParaRPr lang="en-US" dirty="0"/>
          </a:p>
          <a:p>
            <a:r>
              <a:rPr lang="en-US" dirty="0"/>
              <a:t>The following dhikr (glorification) should be recited at least once in this position: </a:t>
            </a:r>
          </a:p>
          <a:p>
            <a:pPr marL="0" indent="0" algn="ctr">
              <a:buNone/>
            </a:pPr>
            <a:r>
              <a:rPr lang="ar-AE" dirty="0"/>
              <a:t>سُبْحَانَ رَبِّيَ الْعَظِيمِ </a:t>
            </a:r>
            <a:r>
              <a:rPr lang="ar-AE" b="1" dirty="0"/>
              <a:t> </a:t>
            </a:r>
            <a:r>
              <a:rPr lang="ar-AE" dirty="0"/>
              <a:t>وَبِحَمْدِه</a:t>
            </a:r>
            <a:endParaRPr lang="ar-AE" b="1" dirty="0"/>
          </a:p>
          <a:p>
            <a:pPr marL="0" indent="0">
              <a:buNone/>
            </a:pPr>
            <a:endParaRPr lang="en-US" sz="1800" b="1" dirty="0">
              <a:solidFill>
                <a:srgbClr val="0070C0"/>
              </a:solidFill>
            </a:endParaRPr>
          </a:p>
          <a:p>
            <a:pPr marL="0" indent="0">
              <a:buNone/>
            </a:pPr>
            <a:r>
              <a:rPr lang="en-US" sz="1800" b="1" dirty="0">
                <a:solidFill>
                  <a:srgbClr val="0070C0"/>
                </a:solidFill>
              </a:rPr>
              <a:t>Transliteration:</a:t>
            </a:r>
            <a:br>
              <a:rPr lang="en-US" sz="1800" dirty="0"/>
            </a:br>
            <a:r>
              <a:rPr lang="en-US" i="1" dirty="0"/>
              <a:t>“</a:t>
            </a:r>
            <a:r>
              <a:rPr lang="en-US" i="1" dirty="0" err="1"/>
              <a:t>Subhaana</a:t>
            </a:r>
            <a:r>
              <a:rPr lang="en-US" i="1" dirty="0"/>
              <a:t> </a:t>
            </a:r>
            <a:r>
              <a:rPr lang="en-US" i="1" dirty="0" err="1"/>
              <a:t>rabbiy</a:t>
            </a:r>
            <a:r>
              <a:rPr lang="en-US" i="1" dirty="0"/>
              <a:t> al-`</a:t>
            </a:r>
            <a:r>
              <a:rPr lang="en-US" i="1" dirty="0" err="1"/>
              <a:t>azeemi</a:t>
            </a:r>
            <a:r>
              <a:rPr lang="en-US" i="1" dirty="0"/>
              <a:t> </a:t>
            </a:r>
            <a:r>
              <a:rPr lang="en-US" i="1" dirty="0" err="1"/>
              <a:t>wa</a:t>
            </a:r>
            <a:r>
              <a:rPr lang="en-US" i="1" dirty="0"/>
              <a:t> </a:t>
            </a:r>
            <a:r>
              <a:rPr lang="en-US" i="1" dirty="0" err="1"/>
              <a:t>bihamdih</a:t>
            </a:r>
            <a:r>
              <a:rPr lang="en-US" i="1" dirty="0"/>
              <a:t>” </a:t>
            </a:r>
            <a:endParaRPr lang="en-US" sz="1800" b="1" dirty="0"/>
          </a:p>
        </p:txBody>
      </p:sp>
      <p:cxnSp>
        <p:nvCxnSpPr>
          <p:cNvPr id="5190" name="Straight Connector 5189">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a:extLst>
              <a:ext uri="{FF2B5EF4-FFF2-40B4-BE49-F238E27FC236}">
                <a16:creationId xmlns:a16="http://schemas.microsoft.com/office/drawing/2014/main" id="{CDD41169-B4F3-C32D-244C-1EAD7693B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25" y="3451998"/>
            <a:ext cx="3630884" cy="223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9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310A94F-6C7A-DA4D-D6FB-2A8BC54D5F8F}"/>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4DB071D9-2FF7-D6E3-EF32-2EEC415DF1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D15C97F1-DEBE-9F9E-87B8-875699D784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04854E00-C831-DEC3-6830-2031D3F916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4F499C67-7250-222A-CFE6-475303DAF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86933-4065-3A36-2976-40FDE0EED391}"/>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a:effectLst/>
              </a:rPr>
              <a:t>The First Rak`ah</a:t>
            </a:r>
            <a:endParaRPr lang="en-US"/>
          </a:p>
        </p:txBody>
      </p:sp>
      <p:cxnSp>
        <p:nvCxnSpPr>
          <p:cNvPr id="5188" name="Straight Connector 5187">
            <a:extLst>
              <a:ext uri="{FF2B5EF4-FFF2-40B4-BE49-F238E27FC236}">
                <a16:creationId xmlns:a16="http://schemas.microsoft.com/office/drawing/2014/main" id="{72661B13-C54A-C33F-AFE9-91FE85F1F3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02C78C-2C7F-F08E-5B1C-43EB0A8AA8DD}"/>
              </a:ext>
            </a:extLst>
          </p:cNvPr>
          <p:cNvSpPr>
            <a:spLocks noGrp="1"/>
          </p:cNvSpPr>
          <p:nvPr>
            <p:ph sz="half" idx="1"/>
          </p:nvPr>
        </p:nvSpPr>
        <p:spPr>
          <a:xfrm>
            <a:off x="4931765" y="989350"/>
            <a:ext cx="6699544" cy="5021609"/>
          </a:xfrm>
        </p:spPr>
        <p:txBody>
          <a:bodyPr vert="horz" lIns="91440" tIns="45720" rIns="91440" bIns="45720" rtlCol="0" anchor="t">
            <a:normAutofit/>
          </a:bodyPr>
          <a:lstStyle/>
          <a:p>
            <a:r>
              <a:rPr lang="en-US" dirty="0"/>
              <a:t>8. Stand up from the bowing position and recite:</a:t>
            </a:r>
          </a:p>
          <a:p>
            <a:pPr marL="0" indent="0" algn="ctr">
              <a:buNone/>
            </a:pPr>
            <a:r>
              <a:rPr lang="ar-AE" sz="2800" dirty="0"/>
              <a:t>سَمِعَ اللَّهُ لِمَنْ حَمِدَه</a:t>
            </a:r>
            <a:br>
              <a:rPr lang="en-US" dirty="0"/>
            </a:br>
            <a:endParaRPr lang="en-US" sz="1800" b="1" dirty="0">
              <a:solidFill>
                <a:srgbClr val="0070C0"/>
              </a:solidFill>
            </a:endParaRPr>
          </a:p>
          <a:p>
            <a:pPr marL="0" indent="0">
              <a:buNone/>
            </a:pPr>
            <a:r>
              <a:rPr lang="en-US" sz="1800" b="1" dirty="0">
                <a:solidFill>
                  <a:srgbClr val="0070C0"/>
                </a:solidFill>
              </a:rPr>
              <a:t>Transliteration:</a:t>
            </a:r>
            <a:br>
              <a:rPr lang="en-US" sz="1800" dirty="0"/>
            </a:br>
            <a:r>
              <a:rPr lang="en-US" i="1" dirty="0"/>
              <a:t> “</a:t>
            </a:r>
            <a:r>
              <a:rPr lang="en-US" i="1" dirty="0" err="1"/>
              <a:t>Sami’Allahu</a:t>
            </a:r>
            <a:r>
              <a:rPr lang="en-US" i="1" dirty="0"/>
              <a:t> </a:t>
            </a:r>
            <a:r>
              <a:rPr lang="en-US" i="1" dirty="0" err="1"/>
              <a:t>liman</a:t>
            </a:r>
            <a:r>
              <a:rPr lang="en-US" i="1" dirty="0"/>
              <a:t> </a:t>
            </a:r>
            <a:r>
              <a:rPr lang="en-US" i="1" dirty="0" err="1"/>
              <a:t>hamidah</a:t>
            </a:r>
            <a:r>
              <a:rPr lang="en-US" i="1" dirty="0"/>
              <a:t>”</a:t>
            </a:r>
            <a:endParaRPr lang="en-US" sz="1800" b="1" dirty="0"/>
          </a:p>
        </p:txBody>
      </p:sp>
      <p:cxnSp>
        <p:nvCxnSpPr>
          <p:cNvPr id="5190" name="Straight Connector 5189">
            <a:extLst>
              <a:ext uri="{FF2B5EF4-FFF2-40B4-BE49-F238E27FC236}">
                <a16:creationId xmlns:a16="http://schemas.microsoft.com/office/drawing/2014/main" id="{BE05631C-0DA6-4AC6-E7C5-4F0C45DDFB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F9FC1CC6-DA97-1D1E-E4DE-0698F6EA83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220" name="Picture 4">
            <a:extLst>
              <a:ext uri="{FF2B5EF4-FFF2-40B4-BE49-F238E27FC236}">
                <a16:creationId xmlns:a16="http://schemas.microsoft.com/office/drawing/2014/main" id="{ADF7CE0A-C167-B6CD-DFE5-6F74CB464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22" y="2404610"/>
            <a:ext cx="3310085" cy="331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026CC7A-25C2-1800-4433-6146DA863063}"/>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861C4042-8935-ABA6-09F9-5CCEC1BFC6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DE00B925-F439-189A-D31B-678CF2D059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92FD14F4-BAA3-8025-5A7E-173A0128F3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005146A5-C6F1-F97A-6F68-C22BAFB24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BE908-3DEB-5895-66E6-AC3883E3555B}"/>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a:effectLst/>
              </a:rPr>
              <a:t>The First Rak`ah</a:t>
            </a:r>
            <a:endParaRPr lang="en-US"/>
          </a:p>
        </p:txBody>
      </p:sp>
      <p:cxnSp>
        <p:nvCxnSpPr>
          <p:cNvPr id="5188" name="Straight Connector 5187">
            <a:extLst>
              <a:ext uri="{FF2B5EF4-FFF2-40B4-BE49-F238E27FC236}">
                <a16:creationId xmlns:a16="http://schemas.microsoft.com/office/drawing/2014/main" id="{F9311D93-AC08-79EE-D7ED-4C7D824C90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4D2830-C5C1-FDC7-43E2-20D8C100C0DA}"/>
              </a:ext>
            </a:extLst>
          </p:cNvPr>
          <p:cNvSpPr>
            <a:spLocks noGrp="1"/>
          </p:cNvSpPr>
          <p:nvPr>
            <p:ph sz="half" idx="1"/>
          </p:nvPr>
        </p:nvSpPr>
        <p:spPr>
          <a:xfrm>
            <a:off x="4931765" y="989350"/>
            <a:ext cx="6699544" cy="5021609"/>
          </a:xfrm>
        </p:spPr>
        <p:txBody>
          <a:bodyPr vert="horz" lIns="91440" tIns="45720" rIns="91440" bIns="45720" rtlCol="0" anchor="t">
            <a:normAutofit/>
          </a:bodyPr>
          <a:lstStyle/>
          <a:p>
            <a:pPr marL="0" indent="0">
              <a:buNone/>
            </a:pPr>
            <a:r>
              <a:rPr lang="en-US" dirty="0"/>
              <a:t>9. Raise your hands to your ears and say:</a:t>
            </a:r>
          </a:p>
          <a:p>
            <a:pPr marL="0" indent="0" algn="ctr">
              <a:buNone/>
            </a:pPr>
            <a:r>
              <a:rPr lang="ar-AE" sz="3200" b="1" i="1" dirty="0"/>
              <a:t>“</a:t>
            </a:r>
            <a:r>
              <a:rPr lang="ar-AE" sz="3200" dirty="0"/>
              <a:t>ٱللَّٰهُ أَكْبَرُ</a:t>
            </a:r>
            <a:r>
              <a:rPr lang="ar-AE" sz="3200" b="1" i="1" dirty="0"/>
              <a:t>”</a:t>
            </a:r>
            <a:br>
              <a:rPr lang="en-US" dirty="0"/>
            </a:br>
            <a:endParaRPr lang="en-US" sz="1800" b="1" dirty="0">
              <a:solidFill>
                <a:srgbClr val="0070C0"/>
              </a:solidFill>
            </a:endParaRPr>
          </a:p>
          <a:p>
            <a:r>
              <a:rPr lang="en-US" sz="2400" dirty="0"/>
              <a:t>This means: “Allah is the Greatest”. This is called </a:t>
            </a:r>
            <a:r>
              <a:rPr lang="en-US" sz="2400" i="1" dirty="0"/>
              <a:t>Takbir.</a:t>
            </a:r>
            <a:endParaRPr lang="en-US" sz="2400" dirty="0"/>
          </a:p>
          <a:p>
            <a:pPr marL="0" indent="0">
              <a:buNone/>
            </a:pPr>
            <a:br>
              <a:rPr lang="en-US" sz="1800" dirty="0"/>
            </a:br>
            <a:endParaRPr lang="en-US" sz="1800" b="1" dirty="0"/>
          </a:p>
        </p:txBody>
      </p:sp>
      <p:cxnSp>
        <p:nvCxnSpPr>
          <p:cNvPr id="5190" name="Straight Connector 5189">
            <a:extLst>
              <a:ext uri="{FF2B5EF4-FFF2-40B4-BE49-F238E27FC236}">
                <a16:creationId xmlns:a16="http://schemas.microsoft.com/office/drawing/2014/main" id="{33D80F90-B302-4DC3-ACE6-19B773694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19050F18-23BB-02B6-1FB3-46E7EE7FE0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44" name="Picture 4">
            <a:extLst>
              <a:ext uri="{FF2B5EF4-FFF2-40B4-BE49-F238E27FC236}">
                <a16:creationId xmlns:a16="http://schemas.microsoft.com/office/drawing/2014/main" id="{9B2D3708-C9A9-80BA-ABDE-163DFDAA5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095" y="2101248"/>
            <a:ext cx="2043279" cy="392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2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4654DC0-B1ED-D7B6-2F44-D79E93CC5FBB}"/>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F73CD2BF-94C4-D320-B973-842B85E3AA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24224389-D68C-8548-9FDD-7ED4FA21AC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0869DC8D-FE0E-0A6D-84CD-3A283B9A31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166AF21B-B352-8E1F-DA5A-8359622FA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816E3-9DDF-2335-E290-B0025CFB6E3C}"/>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a:effectLst/>
              </a:rPr>
              <a:t>The First Rak`ah</a:t>
            </a:r>
            <a:endParaRPr lang="en-US"/>
          </a:p>
        </p:txBody>
      </p:sp>
      <p:cxnSp>
        <p:nvCxnSpPr>
          <p:cNvPr id="5188" name="Straight Connector 5187">
            <a:extLst>
              <a:ext uri="{FF2B5EF4-FFF2-40B4-BE49-F238E27FC236}">
                <a16:creationId xmlns:a16="http://schemas.microsoft.com/office/drawing/2014/main" id="{19877CA6-99E9-087C-209C-3012D8791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9D2E55-6AED-5647-4D87-0E8EACCF8E93}"/>
              </a:ext>
            </a:extLst>
          </p:cNvPr>
          <p:cNvSpPr>
            <a:spLocks noGrp="1"/>
          </p:cNvSpPr>
          <p:nvPr>
            <p:ph sz="half" idx="1"/>
          </p:nvPr>
        </p:nvSpPr>
        <p:spPr>
          <a:xfrm>
            <a:off x="4931765" y="989350"/>
            <a:ext cx="6699544" cy="5021609"/>
          </a:xfrm>
        </p:spPr>
        <p:txBody>
          <a:bodyPr vert="horz" lIns="91440" tIns="45720" rIns="91440" bIns="45720" rtlCol="0" anchor="t">
            <a:normAutofit fontScale="92500" lnSpcReduction="10000"/>
          </a:bodyPr>
          <a:lstStyle/>
          <a:p>
            <a:pPr marL="0" indent="0">
              <a:buNone/>
            </a:pPr>
            <a:r>
              <a:rPr lang="en-US" sz="2400" dirty="0"/>
              <a:t>10. Go down for </a:t>
            </a:r>
            <a:r>
              <a:rPr lang="en-US" sz="2400" dirty="0" err="1"/>
              <a:t>Sujood</a:t>
            </a:r>
            <a:r>
              <a:rPr lang="en-US" sz="2400" dirty="0"/>
              <a:t> (prostration). This is the first </a:t>
            </a:r>
            <a:r>
              <a:rPr lang="en-US" sz="2400" dirty="0" err="1"/>
              <a:t>Sujood</a:t>
            </a:r>
            <a:r>
              <a:rPr lang="en-US" sz="2400" dirty="0"/>
              <a:t>. </a:t>
            </a:r>
          </a:p>
          <a:p>
            <a:pPr>
              <a:buFont typeface="Wingdings" panose="05000000000000000000" pitchFamily="2" charset="2"/>
              <a:buChar char="Ø"/>
            </a:pPr>
            <a:r>
              <a:rPr lang="en-US" sz="2400" dirty="0"/>
              <a:t>There should be seven (7) points of contact with the ground, your forehead, both the palms, both knees, and both the big toes. </a:t>
            </a:r>
          </a:p>
          <a:p>
            <a:pPr>
              <a:buFont typeface="Wingdings" panose="05000000000000000000" pitchFamily="2" charset="2"/>
              <a:buChar char="Ø"/>
            </a:pPr>
            <a:r>
              <a:rPr lang="en-US" sz="2400" dirty="0"/>
              <a:t>Put your head between your palms such that your thumbs are inline with your earlobes. The elbows should be raised away from the ground (For females recommended to keep their hands on the ground as close to the body as possible). </a:t>
            </a:r>
          </a:p>
          <a:p>
            <a:pPr>
              <a:buFont typeface="Wingdings" panose="05000000000000000000" pitchFamily="2" charset="2"/>
              <a:buChar char="Ø"/>
            </a:pPr>
            <a:r>
              <a:rPr lang="en-US" sz="2400" dirty="0"/>
              <a:t>Keep your arms away from the sides of the body and the ground. </a:t>
            </a:r>
            <a:endParaRPr lang="en-US" sz="1800" b="1" dirty="0"/>
          </a:p>
        </p:txBody>
      </p:sp>
      <p:cxnSp>
        <p:nvCxnSpPr>
          <p:cNvPr id="5190" name="Straight Connector 5189">
            <a:extLst>
              <a:ext uri="{FF2B5EF4-FFF2-40B4-BE49-F238E27FC236}">
                <a16:creationId xmlns:a16="http://schemas.microsoft.com/office/drawing/2014/main" id="{C2DF9E3B-094D-7EEE-5A23-00070476A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B8667EA6-6D08-CE71-4E34-D1CFE0DF4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266" name="Picture 2">
            <a:extLst>
              <a:ext uri="{FF2B5EF4-FFF2-40B4-BE49-F238E27FC236}">
                <a16:creationId xmlns:a16="http://schemas.microsoft.com/office/drawing/2014/main" id="{F4342806-8B4F-4F5C-63AD-3A1F503BC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9" y="4187379"/>
            <a:ext cx="3661079" cy="157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57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1576B3E-A346-7027-D7DE-1269186C12DA}"/>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E800C0C6-B2DA-9C12-C364-DD14F4C648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70D50F50-7B69-44F0-4FF0-DF3086E50F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7E8BC75E-4092-67F2-7CBF-687C0903F8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6D7B6D20-421C-4306-7E22-7AEBD8D9F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F395B-310D-FECD-DB36-032AF91D1C6C}"/>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a:effectLst/>
              </a:rPr>
              <a:t>The First Rak`ah</a:t>
            </a:r>
            <a:endParaRPr lang="en-US"/>
          </a:p>
        </p:txBody>
      </p:sp>
      <p:cxnSp>
        <p:nvCxnSpPr>
          <p:cNvPr id="5188" name="Straight Connector 5187">
            <a:extLst>
              <a:ext uri="{FF2B5EF4-FFF2-40B4-BE49-F238E27FC236}">
                <a16:creationId xmlns:a16="http://schemas.microsoft.com/office/drawing/2014/main" id="{4DF0F1BA-F396-AB7C-1843-5F3A7A9FA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BFB462-8663-1313-5D2B-CE9440C770A2}"/>
              </a:ext>
            </a:extLst>
          </p:cNvPr>
          <p:cNvSpPr>
            <a:spLocks noGrp="1"/>
          </p:cNvSpPr>
          <p:nvPr>
            <p:ph sz="half" idx="1"/>
          </p:nvPr>
        </p:nvSpPr>
        <p:spPr>
          <a:xfrm>
            <a:off x="4931765" y="989350"/>
            <a:ext cx="6699544" cy="5021609"/>
          </a:xfrm>
        </p:spPr>
        <p:txBody>
          <a:bodyPr vert="horz" lIns="91440" tIns="45720" rIns="91440" bIns="45720" rtlCol="0" anchor="t">
            <a:normAutofit/>
          </a:bodyPr>
          <a:lstStyle/>
          <a:p>
            <a:pPr marL="0" indent="0">
              <a:buNone/>
            </a:pPr>
            <a:r>
              <a:rPr lang="en-US" sz="2400" dirty="0"/>
              <a:t>10. Go down for </a:t>
            </a:r>
            <a:r>
              <a:rPr lang="en-US" sz="2400" dirty="0" err="1"/>
              <a:t>Sujood</a:t>
            </a:r>
            <a:r>
              <a:rPr lang="en-US" sz="2400" dirty="0"/>
              <a:t> (prostration). This is the first </a:t>
            </a:r>
            <a:r>
              <a:rPr lang="en-US" sz="2400" dirty="0" err="1"/>
              <a:t>Sujood</a:t>
            </a:r>
            <a:r>
              <a:rPr lang="en-US" sz="2400" dirty="0"/>
              <a:t>. </a:t>
            </a:r>
          </a:p>
          <a:p>
            <a:pPr>
              <a:buFont typeface="Wingdings" panose="05000000000000000000" pitchFamily="2" charset="2"/>
              <a:buChar char="Ø"/>
            </a:pPr>
            <a:r>
              <a:rPr lang="en-US" sz="2400" dirty="0"/>
              <a:t> The following should be recited in </a:t>
            </a:r>
            <a:r>
              <a:rPr lang="en-US" sz="2400" dirty="0" err="1"/>
              <a:t>Sujood</a:t>
            </a:r>
            <a:r>
              <a:rPr lang="en-US" sz="2400" dirty="0"/>
              <a:t> at least once: </a:t>
            </a:r>
          </a:p>
          <a:p>
            <a:pPr marL="0" indent="0" algn="ctr">
              <a:buNone/>
            </a:pPr>
            <a:r>
              <a:rPr lang="ar-AE" sz="2800" i="0" dirty="0">
                <a:effectLst/>
                <a:latin typeface="var( --e-global-typography-fb549df-font-family )"/>
              </a:rPr>
              <a:t>سُبْحَانَ رَبِّيَ الأَعْلَى وَبِحَمْدِه</a:t>
            </a:r>
          </a:p>
          <a:p>
            <a:pPr marL="0" indent="0">
              <a:buNone/>
            </a:pPr>
            <a:r>
              <a:rPr lang="en-US" sz="2400" b="1" dirty="0">
                <a:solidFill>
                  <a:srgbClr val="0070C0"/>
                </a:solidFill>
              </a:rPr>
              <a:t>Transliteration:</a:t>
            </a:r>
          </a:p>
          <a:p>
            <a:pPr marL="0" indent="0">
              <a:buNone/>
            </a:pPr>
            <a:r>
              <a:rPr lang="en-US" sz="2000" b="0" i="0" dirty="0">
                <a:solidFill>
                  <a:srgbClr val="1D0202"/>
                </a:solidFill>
                <a:effectLst/>
                <a:latin typeface="Arial" panose="020B0604020202020204" pitchFamily="34" charset="0"/>
              </a:rPr>
              <a:t>“</a:t>
            </a:r>
            <a:r>
              <a:rPr lang="en-US" sz="2000" b="0" i="1" dirty="0" err="1">
                <a:solidFill>
                  <a:srgbClr val="5B7A69"/>
                </a:solidFill>
                <a:effectLst/>
                <a:latin typeface="Arial" panose="020B0604020202020204" pitchFamily="34" charset="0"/>
              </a:rPr>
              <a:t>Subhaana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rabbiy</a:t>
            </a:r>
            <a:r>
              <a:rPr lang="en-US" sz="2000" b="0" i="1" dirty="0">
                <a:solidFill>
                  <a:srgbClr val="5B7A69"/>
                </a:solidFill>
                <a:effectLst/>
                <a:latin typeface="Arial" panose="020B0604020202020204" pitchFamily="34" charset="0"/>
              </a:rPr>
              <a:t> al-</a:t>
            </a:r>
            <a:r>
              <a:rPr lang="en-US" sz="2000" b="0" i="1" dirty="0" err="1">
                <a:solidFill>
                  <a:srgbClr val="5B7A69"/>
                </a:solidFill>
                <a:effectLst/>
                <a:latin typeface="Arial" panose="020B0604020202020204" pitchFamily="34" charset="0"/>
              </a:rPr>
              <a:t>a`laa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wa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bihamdih</a:t>
            </a:r>
            <a:r>
              <a:rPr lang="en-US" sz="2000" b="0" i="1" dirty="0">
                <a:solidFill>
                  <a:srgbClr val="5B7A69"/>
                </a:solidFill>
                <a:effectLst/>
                <a:latin typeface="Arial" panose="020B0604020202020204" pitchFamily="34" charset="0"/>
              </a:rPr>
              <a:t>”</a:t>
            </a:r>
            <a:endParaRPr lang="en-US" sz="2400" dirty="0"/>
          </a:p>
        </p:txBody>
      </p:sp>
      <p:cxnSp>
        <p:nvCxnSpPr>
          <p:cNvPr id="5190" name="Straight Connector 5189">
            <a:extLst>
              <a:ext uri="{FF2B5EF4-FFF2-40B4-BE49-F238E27FC236}">
                <a16:creationId xmlns:a16="http://schemas.microsoft.com/office/drawing/2014/main" id="{4629759F-C1A1-98E0-D249-4F6A2426EE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48B9713A-7342-77AE-B8E6-C480922A3B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266" name="Picture 2">
            <a:extLst>
              <a:ext uri="{FF2B5EF4-FFF2-40B4-BE49-F238E27FC236}">
                <a16:creationId xmlns:a16="http://schemas.microsoft.com/office/drawing/2014/main" id="{01263DC6-16ED-0E69-8334-3DE8D35EF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9" y="4187379"/>
            <a:ext cx="3661079" cy="157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4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613D6CF-1763-2D94-D86C-54E5DC59ED2D}"/>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552CD53B-763A-91B2-3AB7-9150755E98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359DFE6E-7BE0-3C5D-1236-95294E5BFA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592F7265-36FA-36F0-27C1-0EF026DFD7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347ED4E4-5B6B-3EFF-A853-68EBC9865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61238-3CF5-AEAC-35AA-185093A44E81}"/>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a:effectLst/>
              </a:rPr>
              <a:t>The First Rak`ah</a:t>
            </a:r>
            <a:endParaRPr lang="en-US"/>
          </a:p>
        </p:txBody>
      </p:sp>
      <p:cxnSp>
        <p:nvCxnSpPr>
          <p:cNvPr id="5188" name="Straight Connector 5187">
            <a:extLst>
              <a:ext uri="{FF2B5EF4-FFF2-40B4-BE49-F238E27FC236}">
                <a16:creationId xmlns:a16="http://schemas.microsoft.com/office/drawing/2014/main" id="{25F8A23B-4C7D-9ABF-C564-F0FCCD0C94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A88229-D29E-65BE-CFFC-C1B11AB18C2E}"/>
              </a:ext>
            </a:extLst>
          </p:cNvPr>
          <p:cNvSpPr>
            <a:spLocks noGrp="1"/>
          </p:cNvSpPr>
          <p:nvPr>
            <p:ph sz="half" idx="1"/>
          </p:nvPr>
        </p:nvSpPr>
        <p:spPr>
          <a:xfrm>
            <a:off x="4931765" y="989350"/>
            <a:ext cx="6699544" cy="5021609"/>
          </a:xfrm>
        </p:spPr>
        <p:txBody>
          <a:bodyPr vert="horz" lIns="91440" tIns="45720" rIns="91440" bIns="45720" rtlCol="0" anchor="t">
            <a:normAutofit/>
          </a:bodyPr>
          <a:lstStyle/>
          <a:p>
            <a:pPr marL="0" indent="0">
              <a:buNone/>
            </a:pPr>
            <a:r>
              <a:rPr lang="en-US" sz="2400" dirty="0"/>
              <a:t>11. After first </a:t>
            </a:r>
            <a:r>
              <a:rPr lang="en-US" sz="2400" dirty="0" err="1"/>
              <a:t>sujood</a:t>
            </a:r>
            <a:r>
              <a:rPr lang="en-US" sz="2400" dirty="0"/>
              <a:t>, raise the forehead and sit up with the ankle of the right foot in the sole of the left foot, with hands resting on the thighs. Then say Takbir, optionally followed by:</a:t>
            </a:r>
          </a:p>
          <a:p>
            <a:pPr marL="0" indent="0" algn="ctr">
              <a:buNone/>
            </a:pPr>
            <a:r>
              <a:rPr lang="ar-AE" sz="2800" b="0" i="0" dirty="0">
                <a:effectLst/>
                <a:latin typeface="var( --e-global-typography-fb549df-font-family )"/>
              </a:rPr>
              <a:t>أَسْتَغْفِرُ اللّهَ رَبِّي وَأَتُوبُ إلَيْه</a:t>
            </a:r>
            <a:endParaRPr lang="ar-AE" sz="2800" b="1" i="0" dirty="0">
              <a:effectLst/>
              <a:latin typeface="var( --e-global-typography-fb549df-font-family )"/>
            </a:endParaRPr>
          </a:p>
          <a:p>
            <a:pPr marL="0" indent="0">
              <a:buNone/>
            </a:pPr>
            <a:endParaRPr lang="en-US" sz="2400" dirty="0"/>
          </a:p>
          <a:p>
            <a:pPr marL="0" indent="0">
              <a:buNone/>
            </a:pPr>
            <a:r>
              <a:rPr lang="en-US" sz="2400" dirty="0"/>
              <a:t> </a:t>
            </a:r>
            <a:r>
              <a:rPr lang="en-US" sz="2400" b="1" dirty="0">
                <a:solidFill>
                  <a:srgbClr val="0070C0"/>
                </a:solidFill>
              </a:rPr>
              <a:t>Transliteration:</a:t>
            </a:r>
          </a:p>
          <a:p>
            <a:pPr marL="0" indent="0">
              <a:buNone/>
            </a:pPr>
            <a:r>
              <a:rPr lang="en-US" sz="2000" b="0" i="0" dirty="0">
                <a:solidFill>
                  <a:srgbClr val="1D0202"/>
                </a:solidFill>
                <a:effectLst/>
                <a:latin typeface="Arial" panose="020B0604020202020204" pitchFamily="34" charset="0"/>
              </a:rPr>
              <a:t>“</a:t>
            </a:r>
            <a:r>
              <a:rPr lang="en-US" sz="2000" b="0" i="1" dirty="0" err="1">
                <a:solidFill>
                  <a:srgbClr val="5B7A69"/>
                </a:solidFill>
                <a:effectLst/>
                <a:latin typeface="Arial" panose="020B0604020202020204" pitchFamily="34" charset="0"/>
              </a:rPr>
              <a:t>Subhaana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rabbiy</a:t>
            </a:r>
            <a:r>
              <a:rPr lang="en-US" sz="2000" b="0" i="1" dirty="0">
                <a:solidFill>
                  <a:srgbClr val="5B7A69"/>
                </a:solidFill>
                <a:effectLst/>
                <a:latin typeface="Arial" panose="020B0604020202020204" pitchFamily="34" charset="0"/>
              </a:rPr>
              <a:t> al-</a:t>
            </a:r>
            <a:r>
              <a:rPr lang="en-US" sz="2000" b="0" i="1" dirty="0" err="1">
                <a:solidFill>
                  <a:srgbClr val="5B7A69"/>
                </a:solidFill>
                <a:effectLst/>
                <a:latin typeface="Arial" panose="020B0604020202020204" pitchFamily="34" charset="0"/>
              </a:rPr>
              <a:t>a`laa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wa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bihamdih</a:t>
            </a:r>
            <a:r>
              <a:rPr lang="en-US" sz="2000" b="0" i="1" dirty="0">
                <a:solidFill>
                  <a:srgbClr val="5B7A69"/>
                </a:solidFill>
                <a:effectLst/>
                <a:latin typeface="Arial" panose="020B0604020202020204" pitchFamily="34" charset="0"/>
              </a:rPr>
              <a:t>”</a:t>
            </a:r>
            <a:endParaRPr lang="en-US" sz="2400" dirty="0"/>
          </a:p>
        </p:txBody>
      </p:sp>
      <p:cxnSp>
        <p:nvCxnSpPr>
          <p:cNvPr id="5190" name="Straight Connector 5189">
            <a:extLst>
              <a:ext uri="{FF2B5EF4-FFF2-40B4-BE49-F238E27FC236}">
                <a16:creationId xmlns:a16="http://schemas.microsoft.com/office/drawing/2014/main" id="{7F24D2BF-A8F1-955D-A493-2E2B757691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85FE57E5-31A8-15CD-2053-313D223BE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314" name="Picture 2">
            <a:extLst>
              <a:ext uri="{FF2B5EF4-FFF2-40B4-BE49-F238E27FC236}">
                <a16:creationId xmlns:a16="http://schemas.microsoft.com/office/drawing/2014/main" id="{DE87DA41-FB61-9D06-BF7F-DB69162D2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49" y="3511272"/>
            <a:ext cx="3573119" cy="220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6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4FCC49A-EA08-1B71-B5B1-F9C4C840DE6A}"/>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5688EFE9-B776-7834-6BBB-C39F5A8479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0C55AAAD-C34E-1418-DD9D-EF04EEFFAF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D228CE12-6459-7BCF-44B6-1E31F218F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5546A7AE-D96E-D17C-79FB-6EFF2031E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AF07D-CB03-96E4-9F3B-5DFA0D15E2E3}"/>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a:effectLst/>
              </a:rPr>
              <a:t>The First Rak`ah</a:t>
            </a:r>
            <a:endParaRPr lang="en-US"/>
          </a:p>
        </p:txBody>
      </p:sp>
      <p:cxnSp>
        <p:nvCxnSpPr>
          <p:cNvPr id="5188" name="Straight Connector 5187">
            <a:extLst>
              <a:ext uri="{FF2B5EF4-FFF2-40B4-BE49-F238E27FC236}">
                <a16:creationId xmlns:a16="http://schemas.microsoft.com/office/drawing/2014/main" id="{8231200D-F51D-E1A5-C486-85BE583CEF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E19E76-AE20-DFCE-52FF-F1298F92588F}"/>
              </a:ext>
            </a:extLst>
          </p:cNvPr>
          <p:cNvSpPr>
            <a:spLocks noGrp="1"/>
          </p:cNvSpPr>
          <p:nvPr>
            <p:ph sz="half" idx="1"/>
          </p:nvPr>
        </p:nvSpPr>
        <p:spPr>
          <a:xfrm>
            <a:off x="4931765" y="989350"/>
            <a:ext cx="6699544" cy="5021609"/>
          </a:xfrm>
        </p:spPr>
        <p:txBody>
          <a:bodyPr vert="horz" lIns="91440" tIns="45720" rIns="91440" bIns="45720" rtlCol="0" anchor="t">
            <a:normAutofit/>
          </a:bodyPr>
          <a:lstStyle/>
          <a:p>
            <a:pPr marL="0" indent="0">
              <a:buNone/>
            </a:pPr>
            <a:r>
              <a:rPr lang="en-US" sz="2400" dirty="0"/>
              <a:t>12. Repeat the </a:t>
            </a:r>
            <a:r>
              <a:rPr lang="en-US" sz="2400" dirty="0" err="1"/>
              <a:t>Sujood</a:t>
            </a:r>
            <a:r>
              <a:rPr lang="en-US" sz="2400" dirty="0"/>
              <a:t> again. This is the second </a:t>
            </a:r>
            <a:r>
              <a:rPr lang="en-US" sz="2400" dirty="0" err="1"/>
              <a:t>Sujood</a:t>
            </a:r>
            <a:r>
              <a:rPr lang="en-US" sz="2400" dirty="0"/>
              <a:t>. (In the same method as step No.10 above)</a:t>
            </a:r>
          </a:p>
          <a:p>
            <a:pPr marL="0" indent="0">
              <a:buNone/>
            </a:pPr>
            <a:endParaRPr lang="en-US" sz="2400" dirty="0"/>
          </a:p>
          <a:p>
            <a:pPr marL="0" indent="0">
              <a:buNone/>
            </a:pPr>
            <a:r>
              <a:rPr lang="en-US" sz="2400" dirty="0"/>
              <a:t>13. Sit up for a moment (position of step No.11). </a:t>
            </a:r>
          </a:p>
          <a:p>
            <a:pPr marL="0" indent="0">
              <a:buNone/>
            </a:pPr>
            <a:endParaRPr lang="en-US" sz="2400" dirty="0"/>
          </a:p>
          <a:p>
            <a:pPr marL="0" indent="0">
              <a:buNone/>
            </a:pPr>
            <a:r>
              <a:rPr lang="en-US" sz="2400" b="1" dirty="0"/>
              <a:t>[This completes the first </a:t>
            </a:r>
            <a:r>
              <a:rPr lang="en-US" sz="2400" b="1" dirty="0" err="1"/>
              <a:t>Rak’ah</a:t>
            </a:r>
            <a:r>
              <a:rPr lang="en-US" sz="2400" b="1" dirty="0"/>
              <a:t>]</a:t>
            </a:r>
          </a:p>
        </p:txBody>
      </p:sp>
      <p:cxnSp>
        <p:nvCxnSpPr>
          <p:cNvPr id="5190" name="Straight Connector 5189">
            <a:extLst>
              <a:ext uri="{FF2B5EF4-FFF2-40B4-BE49-F238E27FC236}">
                <a16:creationId xmlns:a16="http://schemas.microsoft.com/office/drawing/2014/main" id="{356C1A8D-9E14-2D8D-C138-59F6FD5037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E99D7178-42B2-D6FE-7E8B-DC2758FE9A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314" name="Picture 2">
            <a:extLst>
              <a:ext uri="{FF2B5EF4-FFF2-40B4-BE49-F238E27FC236}">
                <a16:creationId xmlns:a16="http://schemas.microsoft.com/office/drawing/2014/main" id="{740F01B9-E63E-F461-7244-1CCAD3E6D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60" y="4173649"/>
            <a:ext cx="2901716" cy="1789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9889EE0-C2C0-9010-A148-992641F82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22" y="2649270"/>
            <a:ext cx="2927527" cy="125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3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90ED3CA-7C22-6660-C3C5-87AB076A480C}"/>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3F946873-3FDD-F66A-D95A-071BD93DEC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A4185B29-B0E1-FD3A-4DAD-04CCCF778B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19FC1266-97A7-5FA1-D56E-EFF3BBE331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A51FDF45-BDE2-F4E3-CF43-FD6DCAA1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2BF5D-397D-DDD9-57F6-509334AAFBE1}"/>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a:effectLst/>
              </a:rPr>
              <a:t>The First Rak`ah</a:t>
            </a:r>
            <a:endParaRPr lang="en-US"/>
          </a:p>
        </p:txBody>
      </p:sp>
      <p:cxnSp>
        <p:nvCxnSpPr>
          <p:cNvPr id="5188" name="Straight Connector 5187">
            <a:extLst>
              <a:ext uri="{FF2B5EF4-FFF2-40B4-BE49-F238E27FC236}">
                <a16:creationId xmlns:a16="http://schemas.microsoft.com/office/drawing/2014/main" id="{CE99B26D-2494-B436-E2D6-1FCEBB20AB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4D12D4-D6FD-A47A-7B62-7AAC52A126A5}"/>
              </a:ext>
            </a:extLst>
          </p:cNvPr>
          <p:cNvSpPr>
            <a:spLocks noGrp="1"/>
          </p:cNvSpPr>
          <p:nvPr>
            <p:ph sz="half" idx="1"/>
          </p:nvPr>
        </p:nvSpPr>
        <p:spPr>
          <a:xfrm>
            <a:off x="4931765" y="989350"/>
            <a:ext cx="6699544" cy="5021609"/>
          </a:xfrm>
        </p:spPr>
        <p:txBody>
          <a:bodyPr vert="horz" lIns="91440" tIns="45720" rIns="91440" bIns="45720" rtlCol="0" anchor="t">
            <a:normAutofit/>
          </a:bodyPr>
          <a:lstStyle/>
          <a:p>
            <a:pPr marL="0" indent="0">
              <a:buNone/>
            </a:pPr>
            <a:r>
              <a:rPr lang="en-US" sz="2400" dirty="0"/>
              <a:t>14. You now have to rise into a standing position for the second </a:t>
            </a:r>
            <a:r>
              <a:rPr lang="en-US" sz="2400" dirty="0" err="1"/>
              <a:t>Rak’ah</a:t>
            </a:r>
            <a:r>
              <a:rPr lang="en-US" sz="2400" dirty="0"/>
              <a:t> or unit of Salaah while (optionally) reciting:</a:t>
            </a:r>
          </a:p>
          <a:p>
            <a:pPr marL="0" indent="0" algn="ctr">
              <a:buNone/>
            </a:pPr>
            <a:r>
              <a:rPr lang="ar-AE" sz="2800" b="0" i="0" dirty="0">
                <a:effectLst/>
                <a:latin typeface="var( --e-global-typography-fb549df-font-family )"/>
              </a:rPr>
              <a:t>بِحَوْلِ اللّٰهِ وَ قُـوَّتِهِ أَقُومُ وَ أَقْـعُدُ</a:t>
            </a:r>
            <a:endParaRPr lang="ar-AE" sz="2800" b="1" i="0" dirty="0">
              <a:effectLst/>
              <a:latin typeface="var( --e-global-typography-fb549df-font-family )"/>
            </a:endParaRPr>
          </a:p>
          <a:p>
            <a:pPr marL="0" indent="0">
              <a:buNone/>
            </a:pPr>
            <a:br>
              <a:rPr lang="ar-AE" sz="2000" dirty="0"/>
            </a:br>
            <a:endParaRPr lang="en-US" sz="2400" dirty="0"/>
          </a:p>
        </p:txBody>
      </p:sp>
      <p:cxnSp>
        <p:nvCxnSpPr>
          <p:cNvPr id="5190" name="Straight Connector 5189">
            <a:extLst>
              <a:ext uri="{FF2B5EF4-FFF2-40B4-BE49-F238E27FC236}">
                <a16:creationId xmlns:a16="http://schemas.microsoft.com/office/drawing/2014/main" id="{300E5F4C-5543-86B5-3DBC-7272435B33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00F76753-42DA-5D89-CA26-77D9787F39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7554E9-04FF-DB3E-FC9C-BD9B7C911FBB}"/>
              </a:ext>
            </a:extLst>
          </p:cNvPr>
          <p:cNvSpPr txBox="1"/>
          <p:nvPr/>
        </p:nvSpPr>
        <p:spPr>
          <a:xfrm>
            <a:off x="4836452" y="3908107"/>
            <a:ext cx="6101644" cy="923330"/>
          </a:xfrm>
          <a:prstGeom prst="rect">
            <a:avLst/>
          </a:prstGeom>
          <a:noFill/>
        </p:spPr>
        <p:txBody>
          <a:bodyPr wrap="square">
            <a:spAutoFit/>
          </a:bodyPr>
          <a:lstStyle/>
          <a:p>
            <a:pPr marL="0" indent="0">
              <a:buNone/>
            </a:pPr>
            <a:r>
              <a:rPr lang="en-US" sz="1800" dirty="0"/>
              <a:t> </a:t>
            </a:r>
            <a:r>
              <a:rPr lang="en-US" sz="1800" b="1" dirty="0">
                <a:solidFill>
                  <a:srgbClr val="0070C0"/>
                </a:solidFill>
              </a:rPr>
              <a:t>Transliteration:</a:t>
            </a:r>
          </a:p>
          <a:p>
            <a:pPr marL="0" indent="0">
              <a:buNone/>
            </a:pPr>
            <a:endParaRPr lang="en-US" sz="1800" b="1" dirty="0">
              <a:solidFill>
                <a:srgbClr val="0070C0"/>
              </a:solidFill>
            </a:endParaRPr>
          </a:p>
          <a:p>
            <a:pPr marL="0" indent="0">
              <a:buNone/>
            </a:pPr>
            <a:r>
              <a:rPr lang="en-US" b="0" i="0" dirty="0">
                <a:solidFill>
                  <a:srgbClr val="5B7A69"/>
                </a:solidFill>
                <a:effectLst/>
                <a:latin typeface="Arial" panose="020B0604020202020204" pitchFamily="34" charset="0"/>
              </a:rPr>
              <a:t>“</a:t>
            </a:r>
            <a:r>
              <a:rPr lang="en-US" b="0" i="0" dirty="0" err="1">
                <a:solidFill>
                  <a:srgbClr val="5B7A69"/>
                </a:solidFill>
                <a:effectLst/>
                <a:latin typeface="Arial" panose="020B0604020202020204" pitchFamily="34" charset="0"/>
              </a:rPr>
              <a:t>Bihawlillaahi</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quwwatihi</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aqoomu</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aq`ud</a:t>
            </a:r>
            <a:r>
              <a:rPr lang="en-US" b="0" i="0" dirty="0">
                <a:solidFill>
                  <a:srgbClr val="5B7A69"/>
                </a:solidFill>
                <a:effectLst/>
                <a:latin typeface="Arial" panose="020B0604020202020204" pitchFamily="34" charset="0"/>
              </a:rPr>
              <a:t>”</a:t>
            </a:r>
            <a:endParaRPr lang="en-US" sz="1800" b="1" dirty="0">
              <a:solidFill>
                <a:srgbClr val="0070C0"/>
              </a:solidFill>
            </a:endParaRPr>
          </a:p>
        </p:txBody>
      </p:sp>
      <p:pic>
        <p:nvPicPr>
          <p:cNvPr id="9" name="Picture 4">
            <a:extLst>
              <a:ext uri="{FF2B5EF4-FFF2-40B4-BE49-F238E27FC236}">
                <a16:creationId xmlns:a16="http://schemas.microsoft.com/office/drawing/2014/main" id="{7898B5C4-158B-159A-0CD0-1C8C3738C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22" y="2404610"/>
            <a:ext cx="3310085" cy="331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2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E8E790D-CEEF-82DC-8411-8806D7EB59CA}"/>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C76ED198-9C7F-5E31-BCE5-FA2322E11C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459158BD-8299-4C76-185F-9BE4E8F15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39963444-C540-03B2-FDA3-33E1360068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C1AF788A-0C77-B086-7BEB-8613F44C1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BDE6D-F533-4B56-94AA-D9A5A2A8E403}"/>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Second </a:t>
            </a:r>
            <a:r>
              <a:rPr lang="en-US" b="0" i="0" dirty="0" err="1">
                <a:effectLst/>
              </a:rPr>
              <a:t>Rak`ah</a:t>
            </a:r>
            <a:endParaRPr lang="en-US" dirty="0"/>
          </a:p>
        </p:txBody>
      </p:sp>
      <p:cxnSp>
        <p:nvCxnSpPr>
          <p:cNvPr id="5188" name="Straight Connector 5187">
            <a:extLst>
              <a:ext uri="{FF2B5EF4-FFF2-40B4-BE49-F238E27FC236}">
                <a16:creationId xmlns:a16="http://schemas.microsoft.com/office/drawing/2014/main" id="{3765580F-919C-F9F1-5F72-B8A528B08C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57170D-858E-527E-6B63-60D7A65DD607}"/>
              </a:ext>
            </a:extLst>
          </p:cNvPr>
          <p:cNvSpPr>
            <a:spLocks noGrp="1"/>
          </p:cNvSpPr>
          <p:nvPr>
            <p:ph sz="half" idx="1"/>
          </p:nvPr>
        </p:nvSpPr>
        <p:spPr>
          <a:xfrm>
            <a:off x="4931765" y="989350"/>
            <a:ext cx="6699544" cy="5021609"/>
          </a:xfrm>
        </p:spPr>
        <p:txBody>
          <a:bodyPr vert="horz" lIns="91440" tIns="45720" rIns="91440" bIns="45720" rtlCol="0" anchor="t">
            <a:normAutofit/>
          </a:bodyPr>
          <a:lstStyle/>
          <a:p>
            <a:pPr marL="0" indent="0">
              <a:buNone/>
            </a:pPr>
            <a:r>
              <a:rPr lang="en-US" sz="2400" dirty="0"/>
              <a:t>15. After regaining the upright posture, recite Surah al-</a:t>
            </a:r>
            <a:r>
              <a:rPr lang="en-US" sz="2400" dirty="0" err="1"/>
              <a:t>Fatiha</a:t>
            </a:r>
            <a:r>
              <a:rPr lang="en-US" sz="2400" dirty="0"/>
              <a:t> and another complete Surah of the Holy Qur’an followed by Takbir in the same way as the first </a:t>
            </a:r>
            <a:r>
              <a:rPr lang="en-US" sz="2400" dirty="0" err="1"/>
              <a:t>rak`ah</a:t>
            </a:r>
            <a:r>
              <a:rPr lang="en-US" sz="2400" dirty="0"/>
              <a:t>. (The same method as step No.4 to No.6 above)</a:t>
            </a:r>
          </a:p>
          <a:p>
            <a:pPr marL="0" indent="0">
              <a:buNone/>
            </a:pPr>
            <a:endParaRPr lang="en-US" sz="2400" dirty="0"/>
          </a:p>
          <a:p>
            <a:pPr marL="0" indent="0">
              <a:buNone/>
            </a:pPr>
            <a:br>
              <a:rPr lang="ar-AE" sz="2000" dirty="0"/>
            </a:br>
            <a:endParaRPr lang="en-US" sz="2400" dirty="0"/>
          </a:p>
        </p:txBody>
      </p:sp>
      <p:cxnSp>
        <p:nvCxnSpPr>
          <p:cNvPr id="5190" name="Straight Connector 5189">
            <a:extLst>
              <a:ext uri="{FF2B5EF4-FFF2-40B4-BE49-F238E27FC236}">
                <a16:creationId xmlns:a16="http://schemas.microsoft.com/office/drawing/2014/main" id="{58DD8BDF-FD88-E7E1-104F-59E895D0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07E70F04-A41E-FA44-8079-5E7F0B6B19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1CD8D67-8866-24D7-585A-020499DDC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22" y="2404610"/>
            <a:ext cx="3310085" cy="331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Rectangle 2060">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FB1147C-5BB8-C800-1003-DF682FB7218D}"/>
              </a:ext>
            </a:extLst>
          </p:cNvPr>
          <p:cNvPicPr>
            <a:picLocks noGrp="1" noChangeAspect="1" noChangeArrowheads="1"/>
          </p:cNvPicPr>
          <p:nvPr>
            <p:ph idx="1"/>
          </p:nvPr>
        </p:nvPicPr>
        <p:blipFill rotWithShape="1">
          <a:blip r:embed="rId2">
            <a:alphaModFix amt="65000"/>
            <a:extLst>
              <a:ext uri="{28A0092B-C50C-407E-A947-70E740481C1C}">
                <a14:useLocalDpi xmlns:a14="http://schemas.microsoft.com/office/drawing/2010/main" val="0"/>
              </a:ext>
            </a:extLst>
          </a:blip>
          <a:srcRect l="22500"/>
          <a:stretch/>
        </p:blipFill>
        <p:spPr bwMode="auto">
          <a:xfrm>
            <a:off x="0" y="10"/>
            <a:ext cx="12191999"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A8FEA4-64CD-C199-F9A4-7C2D2862E719}"/>
              </a:ext>
            </a:extLst>
          </p:cNvPr>
          <p:cNvSpPr>
            <a:spLocks noGrp="1"/>
          </p:cNvSpPr>
          <p:nvPr>
            <p:ph type="title"/>
          </p:nvPr>
        </p:nvSpPr>
        <p:spPr>
          <a:xfrm>
            <a:off x="541141" y="5027593"/>
            <a:ext cx="6817836" cy="1264936"/>
          </a:xfrm>
        </p:spPr>
        <p:txBody>
          <a:bodyPr vert="horz" lIns="91440" tIns="45720" rIns="91440" bIns="45720" rtlCol="0" anchor="ctr">
            <a:normAutofit/>
          </a:bodyPr>
          <a:lstStyle/>
          <a:p>
            <a:r>
              <a:rPr lang="en-US" sz="2600" b="1" i="1" dirty="0">
                <a:solidFill>
                  <a:srgbClr val="FFFF00"/>
                </a:solidFill>
                <a:effectLst/>
              </a:rPr>
              <a:t>It is compulsory to perform Wudhu, prior to performing Salaah.</a:t>
            </a:r>
            <a:br>
              <a:rPr lang="en-US" sz="2600" b="0" i="1" dirty="0">
                <a:solidFill>
                  <a:srgbClr val="FFFFFF"/>
                </a:solidFill>
                <a:effectLst/>
              </a:rPr>
            </a:br>
            <a:endParaRPr lang="en-US" sz="2600" dirty="0">
              <a:solidFill>
                <a:srgbClr val="FFFFFF"/>
              </a:solidFill>
            </a:endParaRPr>
          </a:p>
        </p:txBody>
      </p:sp>
      <p:cxnSp>
        <p:nvCxnSpPr>
          <p:cNvPr id="2063" name="Straight Connector 2062">
            <a:extLst>
              <a:ext uri="{FF2B5EF4-FFF2-40B4-BE49-F238E27FC236}">
                <a16:creationId xmlns:a16="http://schemas.microsoft.com/office/drawing/2014/main" id="{F1981B13-F880-47D1-BA19-C2C84FC754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4610607"/>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65" name="Straight Connector 2064">
            <a:extLst>
              <a:ext uri="{FF2B5EF4-FFF2-40B4-BE49-F238E27FC236}">
                <a16:creationId xmlns:a16="http://schemas.microsoft.com/office/drawing/2014/main" id="{D9889C86-81F5-4E2B-A1BF-3DC57716B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4614653"/>
            <a:ext cx="0" cy="167486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0D1651B2-663F-4ED2-A7D2-9D74A5DFD1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1819" y="6289514"/>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984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715A720-339D-4138-B59F-1E47191A1EDB}"/>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BC618969-AEBE-7D0A-B5FF-810EDA89E5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77EF2DD5-C585-4A04-42A3-1B49BCE8EE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C93847F7-116C-457A-6B57-0911160F3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06D99A11-2A1A-86D9-3B93-0DA864EEE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EBBB7-13FC-D955-7C50-2F15C69A175F}"/>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Second </a:t>
            </a:r>
            <a:r>
              <a:rPr lang="en-US" b="0" i="0" dirty="0" err="1">
                <a:effectLst/>
              </a:rPr>
              <a:t>Rak`ah</a:t>
            </a:r>
            <a:endParaRPr lang="en-US" dirty="0"/>
          </a:p>
        </p:txBody>
      </p:sp>
      <p:cxnSp>
        <p:nvCxnSpPr>
          <p:cNvPr id="5188" name="Straight Connector 5187">
            <a:extLst>
              <a:ext uri="{FF2B5EF4-FFF2-40B4-BE49-F238E27FC236}">
                <a16:creationId xmlns:a16="http://schemas.microsoft.com/office/drawing/2014/main" id="{8D39EBAA-DBFB-E931-58C3-AE20A6854E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FE2176-4DAD-5C43-8A1E-2277476B922C}"/>
              </a:ext>
            </a:extLst>
          </p:cNvPr>
          <p:cNvSpPr>
            <a:spLocks noGrp="1"/>
          </p:cNvSpPr>
          <p:nvPr>
            <p:ph sz="half" idx="1"/>
          </p:nvPr>
        </p:nvSpPr>
        <p:spPr>
          <a:xfrm>
            <a:off x="4931765" y="989350"/>
            <a:ext cx="6699544" cy="5021609"/>
          </a:xfrm>
        </p:spPr>
        <p:txBody>
          <a:bodyPr vert="horz" lIns="91440" tIns="45720" rIns="91440" bIns="45720" rtlCol="0" anchor="t">
            <a:normAutofit fontScale="77500" lnSpcReduction="20000"/>
          </a:bodyPr>
          <a:lstStyle/>
          <a:p>
            <a:pPr marL="0" indent="0">
              <a:buNone/>
            </a:pPr>
            <a:r>
              <a:rPr lang="en-US" sz="3300" dirty="0"/>
              <a:t>16.While still standing, raise your hands in front of your face, turning the palms facing upwards, and keeping both the hands and the fingers close together. This is known as </a:t>
            </a:r>
            <a:r>
              <a:rPr lang="en-US" sz="3300" dirty="0" err="1"/>
              <a:t>Qunut</a:t>
            </a:r>
            <a:r>
              <a:rPr lang="en-US" sz="3300" dirty="0"/>
              <a:t>. </a:t>
            </a:r>
          </a:p>
          <a:p>
            <a:pPr marL="0" indent="0">
              <a:buNone/>
            </a:pPr>
            <a:endParaRPr lang="en-US" sz="3300" dirty="0"/>
          </a:p>
          <a:p>
            <a:pPr marL="0" indent="0">
              <a:buNone/>
            </a:pPr>
            <a:r>
              <a:rPr lang="en-US" sz="3300" dirty="0"/>
              <a:t>[Note: </a:t>
            </a:r>
            <a:r>
              <a:rPr lang="en-US" sz="3300" dirty="0" err="1"/>
              <a:t>Qunut</a:t>
            </a:r>
            <a:r>
              <a:rPr lang="en-US" sz="3300" dirty="0"/>
              <a:t> is not compulsory but highly recommended.  You may ask Allah for anything (Dua). It is recommended to read a dua from the Holy Quran.]</a:t>
            </a:r>
          </a:p>
          <a:p>
            <a:pPr marL="0" indent="0">
              <a:buNone/>
            </a:pPr>
            <a:br>
              <a:rPr lang="ar-AE" sz="2000" dirty="0"/>
            </a:br>
            <a:endParaRPr lang="en-US" sz="2400" dirty="0"/>
          </a:p>
        </p:txBody>
      </p:sp>
      <p:cxnSp>
        <p:nvCxnSpPr>
          <p:cNvPr id="5190" name="Straight Connector 5189">
            <a:extLst>
              <a:ext uri="{FF2B5EF4-FFF2-40B4-BE49-F238E27FC236}">
                <a16:creationId xmlns:a16="http://schemas.microsoft.com/office/drawing/2014/main" id="{96EBA13E-B34C-2C2C-25F8-AB593504E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B285A4C1-4816-ACE4-DB93-6BA350492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338" name="Picture 2">
            <a:extLst>
              <a:ext uri="{FF2B5EF4-FFF2-40B4-BE49-F238E27FC236}">
                <a16:creationId xmlns:a16="http://schemas.microsoft.com/office/drawing/2014/main" id="{95604FAD-6AA6-758A-0A97-D483E9EB5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90" y="2355568"/>
            <a:ext cx="3583761" cy="358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6E10B9A-8326-F556-6319-9FDF9F606C01}"/>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21E0D7AD-FC5C-90D8-0197-76720655C3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85C5CA89-A96E-42A6-E6D3-A4BB662580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507D08CD-DA69-B1C3-3278-C409DE3E1F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F5A78070-1D5E-6D98-117D-6540FA7EE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0140E-8F3E-22D4-51A2-76E175C87CE6}"/>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Second </a:t>
            </a:r>
            <a:r>
              <a:rPr lang="en-US" b="0" i="0" dirty="0" err="1">
                <a:effectLst/>
              </a:rPr>
              <a:t>Rak`ah</a:t>
            </a:r>
            <a:endParaRPr lang="en-US" dirty="0"/>
          </a:p>
        </p:txBody>
      </p:sp>
      <p:cxnSp>
        <p:nvCxnSpPr>
          <p:cNvPr id="5188" name="Straight Connector 5187">
            <a:extLst>
              <a:ext uri="{FF2B5EF4-FFF2-40B4-BE49-F238E27FC236}">
                <a16:creationId xmlns:a16="http://schemas.microsoft.com/office/drawing/2014/main" id="{8E6C8F52-8B40-462A-492F-07617A9180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CED809-4D87-1C3A-D2E7-7AF55D9466E8}"/>
              </a:ext>
            </a:extLst>
          </p:cNvPr>
          <p:cNvSpPr>
            <a:spLocks noGrp="1"/>
          </p:cNvSpPr>
          <p:nvPr>
            <p:ph sz="half" idx="1"/>
          </p:nvPr>
        </p:nvSpPr>
        <p:spPr>
          <a:xfrm>
            <a:off x="4931765" y="989350"/>
            <a:ext cx="6699544" cy="5021609"/>
          </a:xfrm>
        </p:spPr>
        <p:txBody>
          <a:bodyPr vert="horz" lIns="91440" tIns="45720" rIns="91440" bIns="45720" rtlCol="0" anchor="t">
            <a:normAutofit/>
          </a:bodyPr>
          <a:lstStyle/>
          <a:p>
            <a:pPr marL="0" indent="0">
              <a:buNone/>
            </a:pPr>
            <a:r>
              <a:rPr lang="en-US" sz="2800" dirty="0"/>
              <a:t>You may recite the following :</a:t>
            </a:r>
          </a:p>
          <a:p>
            <a:pPr marL="0" indent="0" algn="ctr">
              <a:buNone/>
            </a:pPr>
            <a:r>
              <a:rPr lang="ar-AE" sz="2800" b="0" i="0" dirty="0">
                <a:effectLst/>
                <a:latin typeface="var( --e-global-typography-fb549df-font-family )"/>
              </a:rPr>
              <a:t> رَبَّنَآ ءَاتِنَا فِى ٱلدُّنْيَا حَسَنَةًۭ وَفِى ٱلْـَٔاخِرَةِ حَسَنَةًۭ وَقِنَا عَذَابَ ٱلنَّارِ</a:t>
            </a:r>
            <a:endParaRPr lang="ar-AE" sz="2800" b="1" i="0" dirty="0">
              <a:effectLst/>
              <a:latin typeface="var( --e-global-typography-fb549df-font-family )"/>
            </a:endParaRPr>
          </a:p>
          <a:p>
            <a:pPr marL="0" indent="0">
              <a:buNone/>
            </a:pPr>
            <a:r>
              <a:rPr lang="en-US" b="0" i="1" dirty="0">
                <a:solidFill>
                  <a:srgbClr val="1D0202"/>
                </a:solidFill>
                <a:effectLst/>
                <a:latin typeface="Arial" panose="020B0604020202020204" pitchFamily="34" charset="0"/>
              </a:rPr>
              <a:t>[Qur’an, chapter 2, verse 201] </a:t>
            </a:r>
            <a:br>
              <a:rPr lang="ar-AE" sz="2000" dirty="0"/>
            </a:br>
            <a:endParaRPr lang="en-US" sz="2400" dirty="0"/>
          </a:p>
        </p:txBody>
      </p:sp>
      <p:cxnSp>
        <p:nvCxnSpPr>
          <p:cNvPr id="5190" name="Straight Connector 5189">
            <a:extLst>
              <a:ext uri="{FF2B5EF4-FFF2-40B4-BE49-F238E27FC236}">
                <a16:creationId xmlns:a16="http://schemas.microsoft.com/office/drawing/2014/main" id="{0B1DB9D9-F0C6-7E6C-1553-DBEE18A9F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BBF7A445-7A44-9623-2F70-449A046D33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338" name="Picture 2">
            <a:extLst>
              <a:ext uri="{FF2B5EF4-FFF2-40B4-BE49-F238E27FC236}">
                <a16:creationId xmlns:a16="http://schemas.microsoft.com/office/drawing/2014/main" id="{FC31359B-619E-66FA-0210-8A493E62C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90" y="2355568"/>
            <a:ext cx="3583761" cy="35837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E8C138-F486-BDF0-D5D9-7DBF181F1777}"/>
              </a:ext>
            </a:extLst>
          </p:cNvPr>
          <p:cNvSpPr txBox="1"/>
          <p:nvPr/>
        </p:nvSpPr>
        <p:spPr>
          <a:xfrm>
            <a:off x="4925778" y="4514366"/>
            <a:ext cx="6101644" cy="1200329"/>
          </a:xfrm>
          <a:prstGeom prst="rect">
            <a:avLst/>
          </a:prstGeom>
          <a:noFill/>
        </p:spPr>
        <p:txBody>
          <a:bodyPr wrap="square">
            <a:spAutoFit/>
          </a:bodyPr>
          <a:lstStyle/>
          <a:p>
            <a:pPr marL="0" indent="0">
              <a:buNone/>
            </a:pPr>
            <a:r>
              <a:rPr lang="en-US" sz="1800" dirty="0"/>
              <a:t> </a:t>
            </a:r>
            <a:r>
              <a:rPr lang="en-US" sz="1800" b="1" dirty="0">
                <a:solidFill>
                  <a:srgbClr val="0070C0"/>
                </a:solidFill>
              </a:rPr>
              <a:t>Transliteration:</a:t>
            </a:r>
          </a:p>
          <a:p>
            <a:pPr marL="0" indent="0">
              <a:buNone/>
            </a:pPr>
            <a:endParaRPr lang="en-US" b="1" dirty="0">
              <a:solidFill>
                <a:srgbClr val="0070C0"/>
              </a:solidFill>
            </a:endParaRPr>
          </a:p>
          <a:p>
            <a:pPr marL="0" indent="0">
              <a:buNone/>
            </a:pPr>
            <a:r>
              <a:rPr lang="en-US" b="0" i="1" dirty="0">
                <a:solidFill>
                  <a:srgbClr val="5B7A69"/>
                </a:solidFill>
                <a:effectLst/>
                <a:latin typeface="Arial" panose="020B0604020202020204" pitchFamily="34" charset="0"/>
              </a:rPr>
              <a:t>“</a:t>
            </a:r>
            <a:r>
              <a:rPr lang="en-US" b="0" i="1" dirty="0" err="1">
                <a:solidFill>
                  <a:srgbClr val="5B7A69"/>
                </a:solidFill>
                <a:effectLst/>
                <a:latin typeface="Arial" panose="020B0604020202020204" pitchFamily="34" charset="0"/>
              </a:rPr>
              <a:t>Rabbanaa</a:t>
            </a:r>
            <a:r>
              <a:rPr lang="en-US" b="0" i="1" dirty="0">
                <a:solidFill>
                  <a:srgbClr val="5B7A69"/>
                </a:solidFill>
                <a:effectLst/>
                <a:latin typeface="Arial" panose="020B0604020202020204" pitchFamily="34" charset="0"/>
              </a:rPr>
              <a:t> </a:t>
            </a:r>
            <a:r>
              <a:rPr lang="en-US" b="0" i="1" dirty="0" err="1">
                <a:solidFill>
                  <a:srgbClr val="5B7A69"/>
                </a:solidFill>
                <a:effectLst/>
                <a:latin typeface="Arial" panose="020B0604020202020204" pitchFamily="34" charset="0"/>
              </a:rPr>
              <a:t>aatinaa</a:t>
            </a:r>
            <a:r>
              <a:rPr lang="en-US" b="0" i="1" dirty="0">
                <a:solidFill>
                  <a:srgbClr val="5B7A69"/>
                </a:solidFill>
                <a:effectLst/>
                <a:latin typeface="Arial" panose="020B0604020202020204" pitchFamily="34" charset="0"/>
              </a:rPr>
              <a:t> </a:t>
            </a:r>
            <a:r>
              <a:rPr lang="en-US" b="0" i="1" dirty="0" err="1">
                <a:solidFill>
                  <a:srgbClr val="5B7A69"/>
                </a:solidFill>
                <a:effectLst/>
                <a:latin typeface="Arial" panose="020B0604020202020204" pitchFamily="34" charset="0"/>
              </a:rPr>
              <a:t>fi’d-dunyaa</a:t>
            </a:r>
            <a:r>
              <a:rPr lang="en-US" b="0" i="1" dirty="0">
                <a:solidFill>
                  <a:srgbClr val="5B7A69"/>
                </a:solidFill>
                <a:effectLst/>
                <a:latin typeface="Arial" panose="020B0604020202020204" pitchFamily="34" charset="0"/>
              </a:rPr>
              <a:t> </a:t>
            </a:r>
            <a:r>
              <a:rPr lang="en-US" b="0" i="1" dirty="0" err="1">
                <a:solidFill>
                  <a:srgbClr val="5B7A69"/>
                </a:solidFill>
                <a:effectLst/>
                <a:latin typeface="Arial" panose="020B0604020202020204" pitchFamily="34" charset="0"/>
              </a:rPr>
              <a:t>hasanatan</a:t>
            </a:r>
            <a:r>
              <a:rPr lang="en-US" b="0" i="1" dirty="0">
                <a:solidFill>
                  <a:srgbClr val="5B7A69"/>
                </a:solidFill>
                <a:effectLst/>
                <a:latin typeface="Arial" panose="020B0604020202020204" pitchFamily="34" charset="0"/>
              </a:rPr>
              <a:t> </a:t>
            </a:r>
            <a:r>
              <a:rPr lang="en-US" b="0" i="1" dirty="0" err="1">
                <a:solidFill>
                  <a:srgbClr val="5B7A69"/>
                </a:solidFill>
                <a:effectLst/>
                <a:latin typeface="Arial" panose="020B0604020202020204" pitchFamily="34" charset="0"/>
              </a:rPr>
              <a:t>wa</a:t>
            </a:r>
            <a:r>
              <a:rPr lang="en-US" b="0" i="1" dirty="0">
                <a:solidFill>
                  <a:srgbClr val="5B7A69"/>
                </a:solidFill>
                <a:effectLst/>
                <a:latin typeface="Arial" panose="020B0604020202020204" pitchFamily="34" charset="0"/>
              </a:rPr>
              <a:t> </a:t>
            </a:r>
            <a:r>
              <a:rPr lang="en-US" b="0" i="1" dirty="0" err="1">
                <a:solidFill>
                  <a:srgbClr val="5B7A69"/>
                </a:solidFill>
                <a:effectLst/>
                <a:latin typeface="Arial" panose="020B0604020202020204" pitchFamily="34" charset="0"/>
              </a:rPr>
              <a:t>fi’l-aakhirati</a:t>
            </a:r>
            <a:r>
              <a:rPr lang="en-US" b="0" i="1" dirty="0">
                <a:solidFill>
                  <a:srgbClr val="5B7A69"/>
                </a:solidFill>
                <a:effectLst/>
                <a:latin typeface="Arial" panose="020B0604020202020204" pitchFamily="34" charset="0"/>
              </a:rPr>
              <a:t> </a:t>
            </a:r>
            <a:r>
              <a:rPr lang="en-US" b="0" i="1" dirty="0" err="1">
                <a:solidFill>
                  <a:srgbClr val="5B7A69"/>
                </a:solidFill>
                <a:effectLst/>
                <a:latin typeface="Arial" panose="020B0604020202020204" pitchFamily="34" charset="0"/>
              </a:rPr>
              <a:t>hasanatan</a:t>
            </a:r>
            <a:r>
              <a:rPr lang="en-US" b="0" i="1" dirty="0">
                <a:solidFill>
                  <a:srgbClr val="5B7A69"/>
                </a:solidFill>
                <a:effectLst/>
                <a:latin typeface="Arial" panose="020B0604020202020204" pitchFamily="34" charset="0"/>
              </a:rPr>
              <a:t> </a:t>
            </a:r>
            <a:r>
              <a:rPr lang="en-US" b="0" i="1" dirty="0" err="1">
                <a:solidFill>
                  <a:srgbClr val="5B7A69"/>
                </a:solidFill>
                <a:effectLst/>
                <a:latin typeface="Arial" panose="020B0604020202020204" pitchFamily="34" charset="0"/>
              </a:rPr>
              <a:t>wa</a:t>
            </a:r>
            <a:r>
              <a:rPr lang="en-US" b="0" i="1" dirty="0">
                <a:solidFill>
                  <a:srgbClr val="5B7A69"/>
                </a:solidFill>
                <a:effectLst/>
                <a:latin typeface="Arial" panose="020B0604020202020204" pitchFamily="34" charset="0"/>
              </a:rPr>
              <a:t> </a:t>
            </a:r>
            <a:r>
              <a:rPr lang="en-US" b="0" i="1" dirty="0" err="1">
                <a:solidFill>
                  <a:srgbClr val="5B7A69"/>
                </a:solidFill>
                <a:effectLst/>
                <a:latin typeface="Arial" panose="020B0604020202020204" pitchFamily="34" charset="0"/>
              </a:rPr>
              <a:t>qinaa</a:t>
            </a:r>
            <a:r>
              <a:rPr lang="en-US" b="0" i="1" dirty="0">
                <a:solidFill>
                  <a:srgbClr val="5B7A69"/>
                </a:solidFill>
                <a:effectLst/>
                <a:latin typeface="Arial" panose="020B0604020202020204" pitchFamily="34" charset="0"/>
              </a:rPr>
              <a:t> `</a:t>
            </a:r>
            <a:r>
              <a:rPr lang="en-US" b="0" i="1" dirty="0" err="1">
                <a:solidFill>
                  <a:srgbClr val="5B7A69"/>
                </a:solidFill>
                <a:effectLst/>
                <a:latin typeface="Arial" panose="020B0604020202020204" pitchFamily="34" charset="0"/>
              </a:rPr>
              <a:t>adhaab</a:t>
            </a:r>
            <a:r>
              <a:rPr lang="en-US" b="0" i="1" dirty="0">
                <a:solidFill>
                  <a:srgbClr val="5B7A69"/>
                </a:solidFill>
                <a:effectLst/>
                <a:latin typeface="Arial" panose="020B0604020202020204" pitchFamily="34" charset="0"/>
              </a:rPr>
              <a:t> an-</a:t>
            </a:r>
            <a:r>
              <a:rPr lang="en-US" b="0" i="1" dirty="0" err="1">
                <a:solidFill>
                  <a:srgbClr val="5B7A69"/>
                </a:solidFill>
                <a:effectLst/>
                <a:latin typeface="Arial" panose="020B0604020202020204" pitchFamily="34" charset="0"/>
              </a:rPr>
              <a:t>naar</a:t>
            </a:r>
            <a:r>
              <a:rPr lang="en-US" b="0" i="1" dirty="0">
                <a:solidFill>
                  <a:srgbClr val="5B7A69"/>
                </a:solidFill>
                <a:effectLst/>
                <a:latin typeface="Arial" panose="020B0604020202020204" pitchFamily="34" charset="0"/>
              </a:rPr>
              <a:t>”</a:t>
            </a:r>
            <a:r>
              <a:rPr lang="en-US" b="0" i="0" dirty="0">
                <a:solidFill>
                  <a:srgbClr val="1D0202"/>
                </a:solidFill>
                <a:effectLst/>
                <a:latin typeface="Arial" panose="020B0604020202020204" pitchFamily="34" charset="0"/>
              </a:rPr>
              <a:t> </a:t>
            </a:r>
            <a:endParaRPr lang="en-US" sz="1800" b="1" dirty="0">
              <a:solidFill>
                <a:srgbClr val="0070C0"/>
              </a:solidFill>
            </a:endParaRPr>
          </a:p>
        </p:txBody>
      </p:sp>
    </p:spTree>
    <p:extLst>
      <p:ext uri="{BB962C8B-B14F-4D97-AF65-F5344CB8AC3E}">
        <p14:creationId xmlns:p14="http://schemas.microsoft.com/office/powerpoint/2010/main" val="344627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FC59CCC-A879-3D8B-93FD-BE240DD33B41}"/>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BD87B6DF-A7BE-72E7-63A9-AC6B7358CE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50C22AA5-D8A2-D802-CF4C-ACD5902B7A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82FB84D5-CF26-5035-1831-85C351177B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6AA9E54B-87C6-BF6B-6053-D6A8E3E25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61A61F-C63A-856E-2D2B-77AAC13AD6C8}"/>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Second </a:t>
            </a:r>
            <a:r>
              <a:rPr lang="en-US" b="0" i="0" dirty="0" err="1">
                <a:effectLst/>
              </a:rPr>
              <a:t>Rak`ah</a:t>
            </a:r>
            <a:endParaRPr lang="en-US" dirty="0"/>
          </a:p>
        </p:txBody>
      </p:sp>
      <p:cxnSp>
        <p:nvCxnSpPr>
          <p:cNvPr id="5188" name="Straight Connector 5187">
            <a:extLst>
              <a:ext uri="{FF2B5EF4-FFF2-40B4-BE49-F238E27FC236}">
                <a16:creationId xmlns:a16="http://schemas.microsoft.com/office/drawing/2014/main" id="{BDDFAE14-0DB3-F66E-0C62-EA599FD4B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3DA528-7171-B6F0-ADC7-5C97DB05D6A9}"/>
              </a:ext>
            </a:extLst>
          </p:cNvPr>
          <p:cNvSpPr>
            <a:spLocks noGrp="1"/>
          </p:cNvSpPr>
          <p:nvPr>
            <p:ph sz="half" idx="1"/>
          </p:nvPr>
        </p:nvSpPr>
        <p:spPr>
          <a:xfrm>
            <a:off x="4931765" y="989350"/>
            <a:ext cx="6699544" cy="5021609"/>
          </a:xfrm>
        </p:spPr>
        <p:txBody>
          <a:bodyPr vert="horz" lIns="91440" tIns="45720" rIns="91440" bIns="45720" rtlCol="0" anchor="t">
            <a:normAutofit/>
          </a:bodyPr>
          <a:lstStyle/>
          <a:p>
            <a:pPr marL="0" indent="0">
              <a:buNone/>
            </a:pPr>
            <a:r>
              <a:rPr lang="en-US" sz="2400" dirty="0"/>
              <a:t>17. Say Takbir, followed by the </a:t>
            </a:r>
            <a:r>
              <a:rPr lang="en-US" sz="2400" dirty="0" err="1"/>
              <a:t>ruku</a:t>
            </a:r>
            <a:r>
              <a:rPr lang="en-US" sz="2400" dirty="0"/>
              <a:t>`, then the two sujud, as described for the first </a:t>
            </a:r>
            <a:r>
              <a:rPr lang="en-US" sz="2400" dirty="0" err="1"/>
              <a:t>rak`ah</a:t>
            </a:r>
            <a:r>
              <a:rPr lang="en-US" sz="2400" dirty="0"/>
              <a:t>. (In the same method as step No.6 to step No.12 above)</a:t>
            </a:r>
          </a:p>
          <a:p>
            <a:pPr marL="0" indent="0">
              <a:buNone/>
            </a:pPr>
            <a:br>
              <a:rPr lang="ar-AE" sz="2000" dirty="0"/>
            </a:br>
            <a:r>
              <a:rPr lang="en-US" sz="2400" dirty="0"/>
              <a:t>18. After the second </a:t>
            </a:r>
            <a:r>
              <a:rPr lang="en-US" sz="2400" dirty="0" err="1"/>
              <a:t>sujood</a:t>
            </a:r>
            <a:r>
              <a:rPr lang="en-US" sz="2400" dirty="0"/>
              <a:t>, resume the sitting position and recite the </a:t>
            </a:r>
            <a:r>
              <a:rPr lang="en-US" sz="2400" dirty="0" err="1"/>
              <a:t>Tashahud</a:t>
            </a:r>
            <a:r>
              <a:rPr lang="en-US" sz="2400" dirty="0"/>
              <a:t>: </a:t>
            </a:r>
          </a:p>
        </p:txBody>
      </p:sp>
      <p:cxnSp>
        <p:nvCxnSpPr>
          <p:cNvPr id="5190" name="Straight Connector 5189">
            <a:extLst>
              <a:ext uri="{FF2B5EF4-FFF2-40B4-BE49-F238E27FC236}">
                <a16:creationId xmlns:a16="http://schemas.microsoft.com/office/drawing/2014/main" id="{A6D5BE07-E0CE-94EA-22FD-5A96C7C3E3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19B14C89-02AE-F4E3-A983-00655E3F4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36" name="Picture 4">
            <a:extLst>
              <a:ext uri="{FF2B5EF4-FFF2-40B4-BE49-F238E27FC236}">
                <a16:creationId xmlns:a16="http://schemas.microsoft.com/office/drawing/2014/main" id="{26D5227C-F675-7314-5EA6-3488EB634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46" y="2023248"/>
            <a:ext cx="1371742" cy="263796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13DE3EB2-6DC7-6470-EE95-60F000F40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952" y="2872621"/>
            <a:ext cx="28575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a:extLst>
              <a:ext uri="{FF2B5EF4-FFF2-40B4-BE49-F238E27FC236}">
                <a16:creationId xmlns:a16="http://schemas.microsoft.com/office/drawing/2014/main" id="{9B66E387-A619-B3CA-C59B-20C970973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41" y="4963383"/>
            <a:ext cx="2857500"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51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D0CB39B-729B-6A6B-E2EC-40E2BCDAA3D6}"/>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5A3F9E14-2D5E-20D3-0221-E05F4ADA89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020D2A77-748D-417B-8F98-AEA81B2BB7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254DD638-6A35-2444-8513-25EB4D872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35B7CC14-D49E-98E6-168A-2F0B77DB4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7CAFD-0392-8A19-2713-C05EFAC54AFA}"/>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Second </a:t>
            </a:r>
            <a:r>
              <a:rPr lang="en-US" b="0" i="0" dirty="0" err="1">
                <a:effectLst/>
              </a:rPr>
              <a:t>Rak`ah</a:t>
            </a:r>
            <a:endParaRPr lang="en-US" dirty="0"/>
          </a:p>
        </p:txBody>
      </p:sp>
      <p:cxnSp>
        <p:nvCxnSpPr>
          <p:cNvPr id="5188" name="Straight Connector 5187">
            <a:extLst>
              <a:ext uri="{FF2B5EF4-FFF2-40B4-BE49-F238E27FC236}">
                <a16:creationId xmlns:a16="http://schemas.microsoft.com/office/drawing/2014/main" id="{926CDF64-E9A2-93C3-23AA-6D131171FD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C4F582-1803-777F-149A-A6BB846F1A9B}"/>
              </a:ext>
            </a:extLst>
          </p:cNvPr>
          <p:cNvSpPr>
            <a:spLocks noGrp="1"/>
          </p:cNvSpPr>
          <p:nvPr>
            <p:ph sz="half" idx="1"/>
          </p:nvPr>
        </p:nvSpPr>
        <p:spPr>
          <a:xfrm>
            <a:off x="4931765" y="989350"/>
            <a:ext cx="6699544" cy="5021609"/>
          </a:xfrm>
        </p:spPr>
        <p:txBody>
          <a:bodyPr vert="horz" lIns="91440" tIns="45720" rIns="91440" bIns="45720" rtlCol="0" anchor="t">
            <a:normAutofit lnSpcReduction="10000"/>
          </a:bodyPr>
          <a:lstStyle/>
          <a:p>
            <a:pPr marL="0" indent="0">
              <a:buNone/>
            </a:pPr>
            <a:r>
              <a:rPr lang="en-US" sz="2400" dirty="0"/>
              <a:t>18. After the second </a:t>
            </a:r>
            <a:r>
              <a:rPr lang="en-US" sz="2400" dirty="0" err="1"/>
              <a:t>sujood</a:t>
            </a:r>
            <a:r>
              <a:rPr lang="en-US" sz="2400" dirty="0"/>
              <a:t>, resume the sitting position and recite the </a:t>
            </a:r>
            <a:r>
              <a:rPr lang="en-US" sz="2400" dirty="0" err="1"/>
              <a:t>Tashahud</a:t>
            </a:r>
            <a:r>
              <a:rPr lang="en-US" sz="2400" dirty="0"/>
              <a:t>: [</a:t>
            </a:r>
            <a:r>
              <a:rPr lang="en-US" sz="2400" dirty="0" err="1"/>
              <a:t>Con’t</a:t>
            </a:r>
            <a:r>
              <a:rPr lang="en-US" sz="2400" dirty="0"/>
              <a:t>]</a:t>
            </a:r>
          </a:p>
          <a:p>
            <a:pPr marL="0" indent="0">
              <a:buNone/>
            </a:pPr>
            <a:endParaRPr lang="en-US" sz="2400" dirty="0"/>
          </a:p>
          <a:p>
            <a:pPr marL="0" indent="0" algn="ctr">
              <a:buNone/>
            </a:pPr>
            <a:r>
              <a:rPr lang="ar-AE" sz="2400" b="0" i="0" dirty="0">
                <a:effectLst/>
                <a:latin typeface="var( --e-global-typography-fb549df-font-family )"/>
              </a:rPr>
              <a:t> أَشْهَدُ أَن لَّا إِلٰهَ إِلاَّ اللهُ وَحْدَهُ لَا شَرِیكَ لَه. وَ أَشْهَدُ أَنَّ مُحَمَّدًا عَبْدُهُ وَ رَسُولُهُ. اَللّٰهُمَّ صَلِّ عَلَىٰ مُحَمَّدٍ وَّ آلِ مُحَمَّدٍ</a:t>
            </a:r>
            <a:endParaRPr lang="ar-AE" sz="2400" b="1" i="0" dirty="0">
              <a:effectLst/>
              <a:latin typeface="var( --e-global-typography-fb549df-font-family )"/>
            </a:endParaRPr>
          </a:p>
          <a:p>
            <a:pPr marL="0" indent="0">
              <a:buNone/>
            </a:pPr>
            <a:r>
              <a:rPr lang="en-US" sz="2400" dirty="0"/>
              <a:t> </a:t>
            </a:r>
            <a:r>
              <a:rPr lang="en-US" sz="2400" b="1" dirty="0">
                <a:solidFill>
                  <a:srgbClr val="0070C0"/>
                </a:solidFill>
              </a:rPr>
              <a:t>Transliteration:</a:t>
            </a:r>
          </a:p>
          <a:p>
            <a:pPr marL="0" indent="0">
              <a:buNone/>
            </a:pPr>
            <a:r>
              <a:rPr lang="en-US" sz="2000" b="0" i="1" dirty="0">
                <a:solidFill>
                  <a:srgbClr val="5B7A69"/>
                </a:solidFill>
                <a:effectLst/>
                <a:latin typeface="Arial" panose="020B0604020202020204" pitchFamily="34" charset="0"/>
              </a:rPr>
              <a:t>“Ash </a:t>
            </a:r>
            <a:r>
              <a:rPr lang="en-US" sz="2000" b="0" i="1" dirty="0" err="1">
                <a:solidFill>
                  <a:srgbClr val="5B7A69"/>
                </a:solidFill>
                <a:effectLst/>
                <a:latin typeface="Arial" panose="020B0604020202020204" pitchFamily="34" charset="0"/>
              </a:rPr>
              <a:t>hadu</a:t>
            </a:r>
            <a:r>
              <a:rPr lang="en-US" sz="2000" b="0" i="1" dirty="0">
                <a:solidFill>
                  <a:srgbClr val="5B7A69"/>
                </a:solidFill>
                <a:effectLst/>
                <a:latin typeface="Arial" panose="020B0604020202020204" pitchFamily="34" charset="0"/>
              </a:rPr>
              <a:t> al </a:t>
            </a:r>
            <a:r>
              <a:rPr lang="en-US" sz="2000" b="0" i="1" dirty="0" err="1">
                <a:solidFill>
                  <a:srgbClr val="5B7A69"/>
                </a:solidFill>
                <a:effectLst/>
                <a:latin typeface="Arial" panose="020B0604020202020204" pitchFamily="34" charset="0"/>
              </a:rPr>
              <a:t>laa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ilaaha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illallaahu</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wahdahu</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laa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shareeka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lah</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wa</a:t>
            </a:r>
            <a:r>
              <a:rPr lang="en-US" sz="2000" b="0" i="1" dirty="0">
                <a:solidFill>
                  <a:srgbClr val="5B7A69"/>
                </a:solidFill>
                <a:effectLst/>
                <a:latin typeface="Arial" panose="020B0604020202020204" pitchFamily="34" charset="0"/>
              </a:rPr>
              <a:t> ash </a:t>
            </a:r>
            <a:r>
              <a:rPr lang="en-US" sz="2000" b="0" i="1" dirty="0" err="1">
                <a:solidFill>
                  <a:srgbClr val="5B7A69"/>
                </a:solidFill>
                <a:effectLst/>
                <a:latin typeface="Arial" panose="020B0604020202020204" pitchFamily="34" charset="0"/>
              </a:rPr>
              <a:t>hadu</a:t>
            </a:r>
            <a:r>
              <a:rPr lang="en-US" sz="2000" b="0" i="1" dirty="0">
                <a:solidFill>
                  <a:srgbClr val="5B7A69"/>
                </a:solidFill>
                <a:effectLst/>
                <a:latin typeface="Arial" panose="020B0604020202020204" pitchFamily="34" charset="0"/>
              </a:rPr>
              <a:t> anna Muhammadan `</a:t>
            </a:r>
            <a:r>
              <a:rPr lang="en-US" sz="2000" b="0" i="1" dirty="0" err="1">
                <a:solidFill>
                  <a:srgbClr val="5B7A69"/>
                </a:solidFill>
                <a:effectLst/>
                <a:latin typeface="Arial" panose="020B0604020202020204" pitchFamily="34" charset="0"/>
              </a:rPr>
              <a:t>abduhu</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wa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rasuluh</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Allaahumma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salli</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alaa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Muhammadin</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wa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Aali</a:t>
            </a:r>
            <a:r>
              <a:rPr lang="en-US" sz="2000" b="0" i="1" dirty="0">
                <a:solidFill>
                  <a:srgbClr val="5B7A69"/>
                </a:solidFill>
                <a:effectLst/>
                <a:latin typeface="Arial" panose="020B0604020202020204" pitchFamily="34" charset="0"/>
              </a:rPr>
              <a:t> Muhammad”</a:t>
            </a:r>
          </a:p>
          <a:p>
            <a:pPr marL="0" indent="0">
              <a:lnSpc>
                <a:spcPct val="130000"/>
              </a:lnSpc>
              <a:buNone/>
            </a:pPr>
            <a:r>
              <a:rPr lang="en-US" sz="2400" b="1" dirty="0"/>
              <a:t>[This Completes the Second </a:t>
            </a:r>
            <a:r>
              <a:rPr lang="en-US" sz="2400" b="1" dirty="0" err="1"/>
              <a:t>Rak’ah</a:t>
            </a:r>
            <a:r>
              <a:rPr lang="en-US" sz="2400" b="1" dirty="0"/>
              <a:t>]</a:t>
            </a:r>
          </a:p>
        </p:txBody>
      </p:sp>
      <p:cxnSp>
        <p:nvCxnSpPr>
          <p:cNvPr id="5190" name="Straight Connector 5189">
            <a:extLst>
              <a:ext uri="{FF2B5EF4-FFF2-40B4-BE49-F238E27FC236}">
                <a16:creationId xmlns:a16="http://schemas.microsoft.com/office/drawing/2014/main" id="{635F771F-6F9D-36E6-B7A7-1D1B8A51A3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2EED3752-2D9C-D233-D0FE-AA6BDF5F1B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34" name="Picture 2">
            <a:extLst>
              <a:ext uri="{FF2B5EF4-FFF2-40B4-BE49-F238E27FC236}">
                <a16:creationId xmlns:a16="http://schemas.microsoft.com/office/drawing/2014/main" id="{15929A4C-AD32-CD02-149F-8C94E281F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7" y="3596775"/>
            <a:ext cx="3785053" cy="233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21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95D403A-30E6-DE62-3C6E-E39863068A1D}"/>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F3D55E6C-E42F-3B07-38F9-E6FBAB3668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4F640DBA-DBAD-66E1-B654-15781FA760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3F3759BB-B764-7857-A69B-ABCFEF0E6A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68A3F1C2-6A1F-8CD5-E75B-40E435FFC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A8D7A-C929-B44D-9CC2-B8359F375492}"/>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Second </a:t>
            </a:r>
            <a:r>
              <a:rPr lang="en-US" b="0" i="0" dirty="0" err="1">
                <a:effectLst/>
              </a:rPr>
              <a:t>Rak`ah</a:t>
            </a:r>
            <a:endParaRPr lang="en-US" dirty="0"/>
          </a:p>
        </p:txBody>
      </p:sp>
      <p:cxnSp>
        <p:nvCxnSpPr>
          <p:cNvPr id="5188" name="Straight Connector 5187">
            <a:extLst>
              <a:ext uri="{FF2B5EF4-FFF2-40B4-BE49-F238E27FC236}">
                <a16:creationId xmlns:a16="http://schemas.microsoft.com/office/drawing/2014/main" id="{38968B2E-14D4-1EFB-BF45-831802498F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02F0E4-502F-809D-4413-F863D8D31A63}"/>
              </a:ext>
            </a:extLst>
          </p:cNvPr>
          <p:cNvSpPr>
            <a:spLocks noGrp="1"/>
          </p:cNvSpPr>
          <p:nvPr>
            <p:ph sz="half" idx="1"/>
          </p:nvPr>
        </p:nvSpPr>
        <p:spPr>
          <a:xfrm>
            <a:off x="4931765" y="989350"/>
            <a:ext cx="6699544" cy="5021609"/>
          </a:xfrm>
        </p:spPr>
        <p:txBody>
          <a:bodyPr vert="horz" lIns="91440" tIns="45720" rIns="91440" bIns="45720" rtlCol="0" anchor="t">
            <a:normAutofit/>
          </a:bodyPr>
          <a:lstStyle/>
          <a:p>
            <a:pPr marL="0" indent="0">
              <a:buNone/>
            </a:pPr>
            <a:r>
              <a:rPr lang="en-US" sz="2400" dirty="0"/>
              <a:t>19. You now have to rise into a standing position for the third </a:t>
            </a:r>
            <a:r>
              <a:rPr lang="en-US" sz="2400" dirty="0" err="1"/>
              <a:t>Rak’ah</a:t>
            </a:r>
            <a:r>
              <a:rPr lang="en-US" sz="2400" dirty="0"/>
              <a:t> or unit of Salaah while (optionally) reciting: </a:t>
            </a:r>
          </a:p>
          <a:p>
            <a:pPr marL="0" indent="0">
              <a:buNone/>
            </a:pPr>
            <a:endParaRPr lang="en-US" sz="2400" dirty="0"/>
          </a:p>
          <a:p>
            <a:pPr marL="0" indent="0" algn="ctr">
              <a:buNone/>
            </a:pPr>
            <a:r>
              <a:rPr lang="ar-AE" sz="2400" b="0" i="0" dirty="0">
                <a:effectLst/>
                <a:latin typeface="var( --e-global-typography-fb549df-font-family )"/>
              </a:rPr>
              <a:t>بِحَوْلِ اللّٰهِ وَ قُـوَّتِهِ أَقُومُ وَ أَقْـعُدُ</a:t>
            </a:r>
            <a:endParaRPr lang="ar-AE" sz="2400" b="1" i="0" dirty="0">
              <a:effectLst/>
              <a:latin typeface="var( --e-global-typography-fb549df-font-family )"/>
            </a:endParaRPr>
          </a:p>
          <a:p>
            <a:pPr marL="0" indent="0">
              <a:buNone/>
            </a:pPr>
            <a:r>
              <a:rPr lang="en-US" sz="2400" dirty="0"/>
              <a:t> </a:t>
            </a:r>
          </a:p>
          <a:p>
            <a:pPr marL="0" indent="0">
              <a:buNone/>
            </a:pPr>
            <a:r>
              <a:rPr lang="en-US" sz="2400" b="1" dirty="0">
                <a:solidFill>
                  <a:srgbClr val="0070C0"/>
                </a:solidFill>
              </a:rPr>
              <a:t>Transliteration:</a:t>
            </a:r>
          </a:p>
          <a:p>
            <a:pPr marL="0" indent="0">
              <a:buNone/>
            </a:pPr>
            <a:r>
              <a:rPr lang="en-US" b="0" i="0" dirty="0">
                <a:solidFill>
                  <a:srgbClr val="5B7A69"/>
                </a:solidFill>
                <a:effectLst/>
                <a:latin typeface="Arial" panose="020B0604020202020204" pitchFamily="34" charset="0"/>
              </a:rPr>
              <a:t>“</a:t>
            </a:r>
            <a:r>
              <a:rPr lang="en-US" b="0" i="0" dirty="0" err="1">
                <a:solidFill>
                  <a:srgbClr val="5B7A69"/>
                </a:solidFill>
                <a:effectLst/>
                <a:latin typeface="Arial" panose="020B0604020202020204" pitchFamily="34" charset="0"/>
              </a:rPr>
              <a:t>Bihawlillaahi</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quwwatihi</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aqoomu</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aq`ud</a:t>
            </a:r>
            <a:r>
              <a:rPr lang="en-US" b="0" i="0" dirty="0">
                <a:solidFill>
                  <a:srgbClr val="5B7A69"/>
                </a:solidFill>
                <a:effectLst/>
                <a:latin typeface="Arial" panose="020B0604020202020204" pitchFamily="34" charset="0"/>
              </a:rPr>
              <a:t>”</a:t>
            </a:r>
            <a:endParaRPr lang="en-US" sz="2400" dirty="0"/>
          </a:p>
        </p:txBody>
      </p:sp>
      <p:cxnSp>
        <p:nvCxnSpPr>
          <p:cNvPr id="5190" name="Straight Connector 5189">
            <a:extLst>
              <a:ext uri="{FF2B5EF4-FFF2-40B4-BE49-F238E27FC236}">
                <a16:creationId xmlns:a16="http://schemas.microsoft.com/office/drawing/2014/main" id="{34850840-EB00-19C1-4C0A-133B080C2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5F819F42-B772-A961-6BEE-DAD557D52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90D9C85-9972-2152-7248-1A124D44E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22" y="2404610"/>
            <a:ext cx="3310085" cy="331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13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C6A5CC3-847D-DDCF-FFB3-5DE88014E189}"/>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708F17B9-3DEE-56DB-E943-A3304F6B94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1D67ECE0-3194-D16D-B260-7CA0F2793D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AC7A6BFC-7D4C-3BAC-2D40-216F4DE232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5DD10130-61E7-FA79-C5BC-6D40EE789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F2AF8-D4F5-5175-E006-3ACD082CD638}"/>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Third </a:t>
            </a:r>
            <a:r>
              <a:rPr lang="en-US" b="0" i="0" dirty="0" err="1">
                <a:effectLst/>
              </a:rPr>
              <a:t>Rak`ah</a:t>
            </a:r>
            <a:endParaRPr lang="en-US" dirty="0"/>
          </a:p>
        </p:txBody>
      </p:sp>
      <p:cxnSp>
        <p:nvCxnSpPr>
          <p:cNvPr id="5188" name="Straight Connector 5187">
            <a:extLst>
              <a:ext uri="{FF2B5EF4-FFF2-40B4-BE49-F238E27FC236}">
                <a16:creationId xmlns:a16="http://schemas.microsoft.com/office/drawing/2014/main" id="{70EF23AC-64B0-D99B-18F7-7CEE6B802E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97980F-CF48-B7B9-0605-D9DB585B3C10}"/>
              </a:ext>
            </a:extLst>
          </p:cNvPr>
          <p:cNvSpPr>
            <a:spLocks noGrp="1"/>
          </p:cNvSpPr>
          <p:nvPr>
            <p:ph sz="half" idx="1"/>
          </p:nvPr>
        </p:nvSpPr>
        <p:spPr>
          <a:xfrm>
            <a:off x="4931765" y="989350"/>
            <a:ext cx="6699544" cy="5021609"/>
          </a:xfrm>
        </p:spPr>
        <p:txBody>
          <a:bodyPr vert="horz" lIns="91440" tIns="45720" rIns="91440" bIns="45720" rtlCol="0" anchor="t">
            <a:normAutofit/>
          </a:bodyPr>
          <a:lstStyle/>
          <a:p>
            <a:pPr marL="0" indent="0">
              <a:buNone/>
            </a:pPr>
            <a:r>
              <a:rPr lang="en-US" sz="2400" dirty="0"/>
              <a:t>20. After regaining the upright posture, recite al-</a:t>
            </a:r>
            <a:r>
              <a:rPr lang="en-US" sz="2400" dirty="0" err="1"/>
              <a:t>Tasbihat</a:t>
            </a:r>
            <a:r>
              <a:rPr lang="en-US" sz="2400" dirty="0"/>
              <a:t> al-</a:t>
            </a:r>
            <a:r>
              <a:rPr lang="en-US" sz="2400" dirty="0" err="1"/>
              <a:t>Arba`ah</a:t>
            </a:r>
            <a:r>
              <a:rPr lang="en-US" sz="2400" dirty="0"/>
              <a:t> three times (x3), as follows: </a:t>
            </a:r>
          </a:p>
          <a:p>
            <a:pPr marL="0" indent="0" algn="ctr">
              <a:buNone/>
            </a:pPr>
            <a:r>
              <a:rPr lang="ar-AE" sz="2400" b="0" i="0" dirty="0">
                <a:effectLst/>
                <a:latin typeface="var( --e-global-typography-fb549df-font-family )"/>
              </a:rPr>
              <a:t>سُبْحَانَ اللهِ وَ الْحَمْدُ لِلّٰهِ وَ لَا إِلٰهَ إِلاَّ اللهُ وَ اللهُ أَکْبَـرُ</a:t>
            </a:r>
            <a:endParaRPr lang="ar-AE" sz="2400" b="1" i="0" dirty="0">
              <a:effectLst/>
              <a:latin typeface="var( --e-global-typography-fb549df-font-family )"/>
            </a:endParaRPr>
          </a:p>
          <a:p>
            <a:pPr marL="0" indent="0">
              <a:buNone/>
            </a:pPr>
            <a:r>
              <a:rPr lang="en-US" sz="2400" dirty="0"/>
              <a:t> </a:t>
            </a:r>
          </a:p>
          <a:p>
            <a:pPr marL="0" indent="0">
              <a:buNone/>
            </a:pPr>
            <a:r>
              <a:rPr lang="en-US" sz="2400" b="1" dirty="0">
                <a:solidFill>
                  <a:srgbClr val="0070C0"/>
                </a:solidFill>
              </a:rPr>
              <a:t>Transliteration:</a:t>
            </a:r>
          </a:p>
          <a:p>
            <a:pPr marL="0" indent="0">
              <a:buNone/>
            </a:pPr>
            <a:r>
              <a:rPr lang="en-US" b="0" i="0" dirty="0">
                <a:solidFill>
                  <a:srgbClr val="5B7A69"/>
                </a:solidFill>
                <a:effectLst/>
                <a:latin typeface="Arial" panose="020B0604020202020204" pitchFamily="34" charset="0"/>
              </a:rPr>
              <a:t>“</a:t>
            </a:r>
            <a:r>
              <a:rPr lang="en-US" b="0" i="0" dirty="0" err="1">
                <a:solidFill>
                  <a:srgbClr val="5B7A69"/>
                </a:solidFill>
                <a:effectLst/>
                <a:latin typeface="Arial" panose="020B0604020202020204" pitchFamily="34" charset="0"/>
              </a:rPr>
              <a:t>Subhaanallaahi</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wa’l</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hamdu</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lillaahi</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laa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ilaaha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illallaahu</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wallaahu</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akbar</a:t>
            </a:r>
            <a:r>
              <a:rPr lang="en-US" b="0" i="0" dirty="0">
                <a:solidFill>
                  <a:srgbClr val="5B7A69"/>
                </a:solidFill>
                <a:effectLst/>
                <a:latin typeface="Arial" panose="020B0604020202020204" pitchFamily="34" charset="0"/>
              </a:rPr>
              <a:t>”</a:t>
            </a:r>
          </a:p>
          <a:p>
            <a:pPr marL="0" indent="0">
              <a:buNone/>
            </a:pPr>
            <a:endParaRPr lang="en-US" sz="2400" dirty="0"/>
          </a:p>
        </p:txBody>
      </p:sp>
      <p:cxnSp>
        <p:nvCxnSpPr>
          <p:cNvPr id="5190" name="Straight Connector 5189">
            <a:extLst>
              <a:ext uri="{FF2B5EF4-FFF2-40B4-BE49-F238E27FC236}">
                <a16:creationId xmlns:a16="http://schemas.microsoft.com/office/drawing/2014/main" id="{2446EF84-E387-950D-C7CE-FBFCDD5CFF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8F21A195-7648-50B9-DB56-86BBF5176A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8B1DE00-88E1-A046-672B-9554060FB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22" y="2404610"/>
            <a:ext cx="3310085" cy="331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5F335FA-B2F3-F36D-DBFA-2A93F9185BD9}"/>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886415F8-5BBF-1FEE-8BE7-63C1726037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C4F210B0-4439-890C-9CB1-5320DA9437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57FC5B1D-3D87-90F8-AC4F-C7E06560F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F705583B-890F-9FE2-F16E-AED53785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B029CC3B-558D-8B27-FD90-5877775CD913}"/>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Third </a:t>
            </a:r>
            <a:r>
              <a:rPr lang="en-US" b="0" i="0" dirty="0" err="1">
                <a:effectLst/>
              </a:rPr>
              <a:t>Rak`ah</a:t>
            </a:r>
            <a:endParaRPr lang="en-US" dirty="0"/>
          </a:p>
        </p:txBody>
      </p:sp>
      <p:cxnSp>
        <p:nvCxnSpPr>
          <p:cNvPr id="5188" name="Straight Connector 5187">
            <a:extLst>
              <a:ext uri="{FF2B5EF4-FFF2-40B4-BE49-F238E27FC236}">
                <a16:creationId xmlns:a16="http://schemas.microsoft.com/office/drawing/2014/main" id="{6B2DB6D4-7E92-ED7B-2229-7601CC40D5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DF5F5A-E59A-FCA4-2F06-DB613E012475}"/>
              </a:ext>
            </a:extLst>
          </p:cNvPr>
          <p:cNvSpPr>
            <a:spLocks noGrp="1"/>
          </p:cNvSpPr>
          <p:nvPr>
            <p:ph sz="half" idx="1"/>
          </p:nvPr>
        </p:nvSpPr>
        <p:spPr>
          <a:xfrm>
            <a:off x="4931765" y="989350"/>
            <a:ext cx="6699544" cy="5021609"/>
          </a:xfrm>
        </p:spPr>
        <p:txBody>
          <a:bodyPr vert="horz" lIns="91440" tIns="45720" rIns="91440" bIns="45720" rtlCol="0" anchor="t">
            <a:normAutofit lnSpcReduction="10000"/>
          </a:bodyPr>
          <a:lstStyle/>
          <a:p>
            <a:pPr marL="0" indent="0">
              <a:buNone/>
            </a:pPr>
            <a:r>
              <a:rPr lang="en-US" sz="2400" dirty="0"/>
              <a:t>21. Say Takbir, followed by the </a:t>
            </a:r>
            <a:r>
              <a:rPr lang="en-US" sz="2400" dirty="0" err="1"/>
              <a:t>ruku</a:t>
            </a:r>
            <a:r>
              <a:rPr lang="en-US" sz="2400" dirty="0"/>
              <a:t>`, then the two sujud, as described for the first </a:t>
            </a:r>
            <a:r>
              <a:rPr lang="en-US" sz="2400" dirty="0" err="1"/>
              <a:t>rak`ah</a:t>
            </a:r>
            <a:r>
              <a:rPr lang="en-US" sz="2400" dirty="0"/>
              <a:t>. (In the same method as step No.6 to step No.12 above)</a:t>
            </a:r>
          </a:p>
          <a:p>
            <a:pPr marL="0" indent="0">
              <a:buNone/>
            </a:pPr>
            <a:br>
              <a:rPr lang="ar-AE" sz="2000" dirty="0"/>
            </a:br>
            <a:r>
              <a:rPr lang="en-US" sz="2400" dirty="0"/>
              <a:t>22. After the second </a:t>
            </a:r>
            <a:r>
              <a:rPr lang="en-US" sz="2400" dirty="0" err="1"/>
              <a:t>sujood</a:t>
            </a:r>
            <a:r>
              <a:rPr lang="en-US" sz="2400" dirty="0"/>
              <a:t>, resume the sitting position and recite the </a:t>
            </a:r>
            <a:r>
              <a:rPr lang="en-US" sz="2400" dirty="0" err="1"/>
              <a:t>Tashahud</a:t>
            </a:r>
            <a:r>
              <a:rPr lang="en-US" sz="2400" dirty="0"/>
              <a:t>: </a:t>
            </a:r>
          </a:p>
          <a:p>
            <a:pPr marL="0" indent="0">
              <a:buNone/>
            </a:pPr>
            <a:endParaRPr lang="en-US" sz="2400" dirty="0"/>
          </a:p>
          <a:p>
            <a:pPr marL="0" indent="0">
              <a:buNone/>
            </a:pPr>
            <a:r>
              <a:rPr lang="en-US" sz="2400" dirty="0"/>
              <a:t>23. Sit up for a moment (position of step No.11 above). </a:t>
            </a:r>
          </a:p>
          <a:p>
            <a:pPr marL="0" indent="0">
              <a:buNone/>
            </a:pPr>
            <a:r>
              <a:rPr lang="en-US" sz="2400" b="1" dirty="0"/>
              <a:t>[This completes the third </a:t>
            </a:r>
            <a:r>
              <a:rPr lang="en-US" sz="2400" b="1" dirty="0" err="1"/>
              <a:t>Rak’ah</a:t>
            </a:r>
            <a:r>
              <a:rPr lang="en-US" sz="2400" b="1" dirty="0"/>
              <a:t>]</a:t>
            </a:r>
          </a:p>
        </p:txBody>
      </p:sp>
      <p:cxnSp>
        <p:nvCxnSpPr>
          <p:cNvPr id="5190" name="Straight Connector 5189">
            <a:extLst>
              <a:ext uri="{FF2B5EF4-FFF2-40B4-BE49-F238E27FC236}">
                <a16:creationId xmlns:a16="http://schemas.microsoft.com/office/drawing/2014/main" id="{D62FA7B6-AD4D-9A23-A0F8-31DB978868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5D4AD72A-9E7B-2AD0-4C8F-6940B36380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36" name="Picture 4">
            <a:extLst>
              <a:ext uri="{FF2B5EF4-FFF2-40B4-BE49-F238E27FC236}">
                <a16:creationId xmlns:a16="http://schemas.microsoft.com/office/drawing/2014/main" id="{3FAD873F-0C93-EF19-E242-790732170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22" y="2009998"/>
            <a:ext cx="1098035" cy="211160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B7632112-1A9C-708A-F911-F261DB64E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067" y="2763471"/>
            <a:ext cx="2046865" cy="1262233"/>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a:extLst>
              <a:ext uri="{FF2B5EF4-FFF2-40B4-BE49-F238E27FC236}">
                <a16:creationId xmlns:a16="http://schemas.microsoft.com/office/drawing/2014/main" id="{F4051D06-B396-B62B-4455-28C7325F5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88" y="5014990"/>
            <a:ext cx="1990621" cy="8559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A8C8FDBB-6A17-FC8A-10B9-AA1C8C8EEE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8309" y="4548950"/>
            <a:ext cx="2094400" cy="129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05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F0511D7-D579-4D90-F9EB-CE61148C1D2A}"/>
            </a:ext>
          </a:extLst>
        </p:cNvPr>
        <p:cNvGrpSpPr/>
        <p:nvPr/>
      </p:nvGrpSpPr>
      <p:grpSpPr>
        <a:xfrm>
          <a:off x="0" y="0"/>
          <a:ext cx="0" cy="0"/>
          <a:chOff x="0" y="0"/>
          <a:chExt cx="0" cy="0"/>
        </a:xfrm>
      </p:grpSpPr>
      <p:cxnSp>
        <p:nvCxnSpPr>
          <p:cNvPr id="5197" name="Straight Connector 5196">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9" name="Straight Connector 5198">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1" name="Straight Connector 5200">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203" name="Rectangle 5202">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3C62D-4355-FEF3-D1F4-7A09A31C0F45}"/>
              </a:ext>
            </a:extLst>
          </p:cNvPr>
          <p:cNvSpPr>
            <a:spLocks noGrp="1"/>
          </p:cNvSpPr>
          <p:nvPr>
            <p:ph type="title"/>
          </p:nvPr>
        </p:nvSpPr>
        <p:spPr>
          <a:xfrm>
            <a:off x="521208" y="786384"/>
            <a:ext cx="3509192" cy="2008193"/>
          </a:xfrm>
        </p:spPr>
        <p:txBody>
          <a:bodyPr vert="horz" lIns="91440" tIns="45720" rIns="91440" bIns="45720" rtlCol="0" anchor="t">
            <a:normAutofit/>
          </a:bodyPr>
          <a:lstStyle/>
          <a:p>
            <a:r>
              <a:rPr lang="en-US" b="0" i="0" dirty="0">
                <a:effectLst/>
              </a:rPr>
              <a:t>The Fourth </a:t>
            </a:r>
            <a:r>
              <a:rPr lang="en-US" b="0" i="0" dirty="0" err="1">
                <a:effectLst/>
              </a:rPr>
              <a:t>Rak`ah</a:t>
            </a:r>
            <a:endParaRPr lang="en-US" dirty="0"/>
          </a:p>
        </p:txBody>
      </p:sp>
      <p:cxnSp>
        <p:nvCxnSpPr>
          <p:cNvPr id="5205" name="Straight Connector 5204">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B3746B-D820-904F-0211-46B843536206}"/>
              </a:ext>
            </a:extLst>
          </p:cNvPr>
          <p:cNvSpPr>
            <a:spLocks noGrp="1"/>
          </p:cNvSpPr>
          <p:nvPr>
            <p:ph sz="half" idx="1"/>
          </p:nvPr>
        </p:nvSpPr>
        <p:spPr>
          <a:xfrm>
            <a:off x="571502" y="3066892"/>
            <a:ext cx="3276598" cy="2856476"/>
          </a:xfrm>
        </p:spPr>
        <p:txBody>
          <a:bodyPr vert="horz" lIns="91440" tIns="45720" rIns="91440" bIns="45720" rtlCol="0" anchor="b">
            <a:normAutofit fontScale="92500"/>
          </a:bodyPr>
          <a:lstStyle/>
          <a:p>
            <a:pPr marL="0">
              <a:buNone/>
            </a:pPr>
            <a:r>
              <a:rPr lang="en-US" sz="2800" dirty="0"/>
              <a:t>24. This is identical to the third </a:t>
            </a:r>
            <a:r>
              <a:rPr lang="en-US" sz="2800" dirty="0" err="1"/>
              <a:t>rak`ah</a:t>
            </a:r>
            <a:r>
              <a:rPr lang="en-US" sz="2800" dirty="0"/>
              <a:t>. (In the same method as step No.20 and No. 22 above) </a:t>
            </a:r>
          </a:p>
          <a:p>
            <a:pPr marL="0">
              <a:buNone/>
            </a:pPr>
            <a:endParaRPr lang="en-US" sz="1800" dirty="0"/>
          </a:p>
        </p:txBody>
      </p:sp>
      <p:cxnSp>
        <p:nvCxnSpPr>
          <p:cNvPr id="5207" name="Straight Connector 5206">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88336"/>
            <a:ext cx="0" cy="5698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336D5BA-1404-CD69-5380-D2D54F5768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1882" y="850792"/>
            <a:ext cx="5203842" cy="5203842"/>
          </a:xfrm>
          <a:prstGeom prst="rect">
            <a:avLst/>
          </a:prstGeom>
          <a:noFill/>
          <a:extLst>
            <a:ext uri="{909E8E84-426E-40DD-AFC4-6F175D3DCCD1}">
              <a14:hiddenFill xmlns:a14="http://schemas.microsoft.com/office/drawing/2010/main">
                <a:solidFill>
                  <a:srgbClr val="FFFFFF"/>
                </a:solidFill>
              </a14:hiddenFill>
            </a:ext>
          </a:extLst>
        </p:spPr>
      </p:pic>
      <p:cxnSp>
        <p:nvCxnSpPr>
          <p:cNvPr id="5209" name="Straight Connector 5208">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6BA24F9-1E5D-DBB8-0B04-988F529998FB}"/>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DD38A851-D8FA-1C7B-8D1B-75EFB4C9B9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3D582824-D509-3C52-3B46-52FA171EE6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7213E483-D169-083E-EFCB-104BFA5747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45EBAA50-D99C-135A-DC23-95FBED43A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EA1DE33D-EF44-C74D-B076-457A71D4B447}"/>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Second </a:t>
            </a:r>
            <a:r>
              <a:rPr lang="en-US" b="0" i="0" dirty="0" err="1">
                <a:effectLst/>
              </a:rPr>
              <a:t>Rak`ah</a:t>
            </a:r>
            <a:endParaRPr lang="en-US" dirty="0"/>
          </a:p>
        </p:txBody>
      </p:sp>
      <p:cxnSp>
        <p:nvCxnSpPr>
          <p:cNvPr id="5188" name="Straight Connector 5187">
            <a:extLst>
              <a:ext uri="{FF2B5EF4-FFF2-40B4-BE49-F238E27FC236}">
                <a16:creationId xmlns:a16="http://schemas.microsoft.com/office/drawing/2014/main" id="{35D6B8D9-25CA-FEE0-779F-E00681FFB9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1780AD-8ECC-4D3D-537D-302199F6489A}"/>
              </a:ext>
            </a:extLst>
          </p:cNvPr>
          <p:cNvSpPr>
            <a:spLocks noGrp="1"/>
          </p:cNvSpPr>
          <p:nvPr>
            <p:ph sz="half" idx="1"/>
          </p:nvPr>
        </p:nvSpPr>
        <p:spPr>
          <a:xfrm>
            <a:off x="4931765" y="989350"/>
            <a:ext cx="6699544" cy="5021609"/>
          </a:xfrm>
        </p:spPr>
        <p:txBody>
          <a:bodyPr vert="horz" lIns="91440" tIns="45720" rIns="91440" bIns="45720" rtlCol="0" anchor="t">
            <a:normAutofit fontScale="92500"/>
          </a:bodyPr>
          <a:lstStyle/>
          <a:p>
            <a:pPr marL="0" indent="0">
              <a:buNone/>
            </a:pPr>
            <a:r>
              <a:rPr lang="en-US" sz="2400" dirty="0"/>
              <a:t>25. After the second </a:t>
            </a:r>
            <a:r>
              <a:rPr lang="en-US" sz="2400" dirty="0" err="1"/>
              <a:t>sujood</a:t>
            </a:r>
            <a:r>
              <a:rPr lang="en-US" sz="2400" dirty="0"/>
              <a:t> (prostration), resume the sitting position and recite the </a:t>
            </a:r>
            <a:r>
              <a:rPr lang="en-US" sz="2400" dirty="0" err="1"/>
              <a:t>Tashahud</a:t>
            </a:r>
            <a:r>
              <a:rPr lang="en-US" sz="2400" dirty="0"/>
              <a:t> (as you did at the end of the second </a:t>
            </a:r>
            <a:r>
              <a:rPr lang="en-US" sz="2400" dirty="0" err="1"/>
              <a:t>rak`ah</a:t>
            </a:r>
            <a:r>
              <a:rPr lang="en-US" sz="2400" dirty="0"/>
              <a:t> – in step 18): </a:t>
            </a:r>
          </a:p>
          <a:p>
            <a:pPr marL="0" indent="0">
              <a:buNone/>
            </a:pPr>
            <a:endParaRPr lang="en-US" sz="2400" dirty="0"/>
          </a:p>
          <a:p>
            <a:pPr marL="0" indent="0" algn="ctr">
              <a:buNone/>
            </a:pPr>
            <a:r>
              <a:rPr lang="ar-AE" sz="2400" b="0" i="0" dirty="0">
                <a:effectLst/>
                <a:latin typeface="var( --e-global-typography-fb549df-font-family )"/>
              </a:rPr>
              <a:t> أَشْهَدُ أَن لَّا إِلٰهَ إِلاَّ اللهُ وَحْدَهُ لَا شَرِیكَ لَه. وَ أَشْهَدُ أَنَّ مُحَمَّدًا عَبْدُهُ وَ رَسُولُهُ. اَللّٰهُمَّ صَلِّ عَلَىٰ مُحَمَّدٍ وَّ آلِ مُحَمَّدٍ</a:t>
            </a:r>
            <a:endParaRPr lang="ar-AE" sz="2400" b="1" i="0" dirty="0">
              <a:effectLst/>
              <a:latin typeface="var( --e-global-typography-fb549df-font-family )"/>
            </a:endParaRPr>
          </a:p>
          <a:p>
            <a:pPr marL="0" indent="0">
              <a:buNone/>
            </a:pPr>
            <a:r>
              <a:rPr lang="en-US" sz="2400" dirty="0"/>
              <a:t> </a:t>
            </a:r>
            <a:r>
              <a:rPr lang="en-US" sz="2400" b="1" dirty="0">
                <a:solidFill>
                  <a:srgbClr val="0070C0"/>
                </a:solidFill>
              </a:rPr>
              <a:t>Transliteration:</a:t>
            </a:r>
          </a:p>
          <a:p>
            <a:pPr marL="0" indent="0">
              <a:buNone/>
            </a:pPr>
            <a:r>
              <a:rPr lang="en-US" sz="2000" b="0" i="1" dirty="0">
                <a:solidFill>
                  <a:srgbClr val="5B7A69"/>
                </a:solidFill>
                <a:effectLst/>
                <a:latin typeface="Arial" panose="020B0604020202020204" pitchFamily="34" charset="0"/>
              </a:rPr>
              <a:t>“Ash </a:t>
            </a:r>
            <a:r>
              <a:rPr lang="en-US" sz="2000" b="0" i="1" dirty="0" err="1">
                <a:solidFill>
                  <a:srgbClr val="5B7A69"/>
                </a:solidFill>
                <a:effectLst/>
                <a:latin typeface="Arial" panose="020B0604020202020204" pitchFamily="34" charset="0"/>
              </a:rPr>
              <a:t>hadu</a:t>
            </a:r>
            <a:r>
              <a:rPr lang="en-US" sz="2000" b="0" i="1" dirty="0">
                <a:solidFill>
                  <a:srgbClr val="5B7A69"/>
                </a:solidFill>
                <a:effectLst/>
                <a:latin typeface="Arial" panose="020B0604020202020204" pitchFamily="34" charset="0"/>
              </a:rPr>
              <a:t> al </a:t>
            </a:r>
            <a:r>
              <a:rPr lang="en-US" sz="2000" b="0" i="1" dirty="0" err="1">
                <a:solidFill>
                  <a:srgbClr val="5B7A69"/>
                </a:solidFill>
                <a:effectLst/>
                <a:latin typeface="Arial" panose="020B0604020202020204" pitchFamily="34" charset="0"/>
              </a:rPr>
              <a:t>laa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ilaaha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illallaahu</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wahdahu</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laa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shareeka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lah</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wa</a:t>
            </a:r>
            <a:r>
              <a:rPr lang="en-US" sz="2000" b="0" i="1" dirty="0">
                <a:solidFill>
                  <a:srgbClr val="5B7A69"/>
                </a:solidFill>
                <a:effectLst/>
                <a:latin typeface="Arial" panose="020B0604020202020204" pitchFamily="34" charset="0"/>
              </a:rPr>
              <a:t> ash </a:t>
            </a:r>
            <a:r>
              <a:rPr lang="en-US" sz="2000" b="0" i="1" dirty="0" err="1">
                <a:solidFill>
                  <a:srgbClr val="5B7A69"/>
                </a:solidFill>
                <a:effectLst/>
                <a:latin typeface="Arial" panose="020B0604020202020204" pitchFamily="34" charset="0"/>
              </a:rPr>
              <a:t>hadu</a:t>
            </a:r>
            <a:r>
              <a:rPr lang="en-US" sz="2000" b="0" i="1" dirty="0">
                <a:solidFill>
                  <a:srgbClr val="5B7A69"/>
                </a:solidFill>
                <a:effectLst/>
                <a:latin typeface="Arial" panose="020B0604020202020204" pitchFamily="34" charset="0"/>
              </a:rPr>
              <a:t> anna Muhammadan `</a:t>
            </a:r>
            <a:r>
              <a:rPr lang="en-US" sz="2000" b="0" i="1" dirty="0" err="1">
                <a:solidFill>
                  <a:srgbClr val="5B7A69"/>
                </a:solidFill>
                <a:effectLst/>
                <a:latin typeface="Arial" panose="020B0604020202020204" pitchFamily="34" charset="0"/>
              </a:rPr>
              <a:t>abduhu</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wa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rasuluh</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Allaahumma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salli</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alaa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Muhammadin</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wa</a:t>
            </a:r>
            <a:r>
              <a:rPr lang="en-US" sz="2000" b="0" i="1" dirty="0">
                <a:solidFill>
                  <a:srgbClr val="5B7A69"/>
                </a:solidFill>
                <a:effectLst/>
                <a:latin typeface="Arial" panose="020B0604020202020204" pitchFamily="34" charset="0"/>
              </a:rPr>
              <a:t> </a:t>
            </a:r>
            <a:r>
              <a:rPr lang="en-US" sz="2000" b="0" i="1" dirty="0" err="1">
                <a:solidFill>
                  <a:srgbClr val="5B7A69"/>
                </a:solidFill>
                <a:effectLst/>
                <a:latin typeface="Arial" panose="020B0604020202020204" pitchFamily="34" charset="0"/>
              </a:rPr>
              <a:t>Aali</a:t>
            </a:r>
            <a:r>
              <a:rPr lang="en-US" sz="2000" b="0" i="1" dirty="0">
                <a:solidFill>
                  <a:srgbClr val="5B7A69"/>
                </a:solidFill>
                <a:effectLst/>
                <a:latin typeface="Arial" panose="020B0604020202020204" pitchFamily="34" charset="0"/>
              </a:rPr>
              <a:t> Muhammad”</a:t>
            </a:r>
          </a:p>
        </p:txBody>
      </p:sp>
      <p:cxnSp>
        <p:nvCxnSpPr>
          <p:cNvPr id="5190" name="Straight Connector 5189">
            <a:extLst>
              <a:ext uri="{FF2B5EF4-FFF2-40B4-BE49-F238E27FC236}">
                <a16:creationId xmlns:a16="http://schemas.microsoft.com/office/drawing/2014/main" id="{22A8A726-67B8-1FE9-5710-7FEB1988D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5891F5FD-8869-9D31-41FD-F03F8F3C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34" name="Picture 2">
            <a:extLst>
              <a:ext uri="{FF2B5EF4-FFF2-40B4-BE49-F238E27FC236}">
                <a16:creationId xmlns:a16="http://schemas.microsoft.com/office/drawing/2014/main" id="{FEDA3DAB-E602-C412-2673-568CEDA9F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7" y="3596775"/>
            <a:ext cx="3785053" cy="233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2D1A661-BDAD-7990-20D0-E35E0C5FD6C3}"/>
            </a:ext>
          </a:extLst>
        </p:cNvPr>
        <p:cNvGrpSpPr/>
        <p:nvPr/>
      </p:nvGrpSpPr>
      <p:grpSpPr>
        <a:xfrm>
          <a:off x="0" y="0"/>
          <a:ext cx="0" cy="0"/>
          <a:chOff x="0" y="0"/>
          <a:chExt cx="0" cy="0"/>
        </a:xfrm>
      </p:grpSpPr>
      <p:cxnSp>
        <p:nvCxnSpPr>
          <p:cNvPr id="5180" name="Straight Connector 5179">
            <a:extLst>
              <a:ext uri="{FF2B5EF4-FFF2-40B4-BE49-F238E27FC236}">
                <a16:creationId xmlns:a16="http://schemas.microsoft.com/office/drawing/2014/main" id="{47B5ADFC-2B7B-E7B3-2FC6-91F867525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2" name="Straight Connector 5181">
            <a:extLst>
              <a:ext uri="{FF2B5EF4-FFF2-40B4-BE49-F238E27FC236}">
                <a16:creationId xmlns:a16="http://schemas.microsoft.com/office/drawing/2014/main" id="{52D1A685-4249-3955-D66F-0DCBD92D83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4" name="Straight Connector 5183">
            <a:extLst>
              <a:ext uri="{FF2B5EF4-FFF2-40B4-BE49-F238E27FC236}">
                <a16:creationId xmlns:a16="http://schemas.microsoft.com/office/drawing/2014/main" id="{37FBDE37-20AD-E7F4-0DA3-61CE054BED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86" name="Rectangle 5185">
            <a:extLst>
              <a:ext uri="{FF2B5EF4-FFF2-40B4-BE49-F238E27FC236}">
                <a16:creationId xmlns:a16="http://schemas.microsoft.com/office/drawing/2014/main" id="{63C8438C-5BFB-AF0E-CBEB-ADFCDA46C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BA9DDDEB-48FD-9ED9-6B5D-6A079CC08181}"/>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Second </a:t>
            </a:r>
            <a:r>
              <a:rPr lang="en-US" b="0" i="0" dirty="0" err="1">
                <a:effectLst/>
              </a:rPr>
              <a:t>Rak`ah</a:t>
            </a:r>
            <a:endParaRPr lang="en-US" dirty="0"/>
          </a:p>
        </p:txBody>
      </p:sp>
      <p:cxnSp>
        <p:nvCxnSpPr>
          <p:cNvPr id="5188" name="Straight Connector 5187">
            <a:extLst>
              <a:ext uri="{FF2B5EF4-FFF2-40B4-BE49-F238E27FC236}">
                <a16:creationId xmlns:a16="http://schemas.microsoft.com/office/drawing/2014/main" id="{53FEF824-B345-DE86-05C3-A0604823CB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B6C9FE-21C9-1461-651F-B5B0AB4443F7}"/>
              </a:ext>
            </a:extLst>
          </p:cNvPr>
          <p:cNvSpPr>
            <a:spLocks noGrp="1"/>
          </p:cNvSpPr>
          <p:nvPr>
            <p:ph sz="half" idx="1"/>
          </p:nvPr>
        </p:nvSpPr>
        <p:spPr>
          <a:xfrm>
            <a:off x="4672444" y="667251"/>
            <a:ext cx="7338934" cy="5569493"/>
          </a:xfrm>
        </p:spPr>
        <p:txBody>
          <a:bodyPr vert="horz" lIns="91440" tIns="45720" rIns="91440" bIns="45720" rtlCol="0" anchor="t">
            <a:normAutofit fontScale="85000" lnSpcReduction="20000"/>
          </a:bodyPr>
          <a:lstStyle/>
          <a:p>
            <a:pPr marL="0" indent="0">
              <a:buNone/>
            </a:pPr>
            <a:r>
              <a:rPr lang="en-US" sz="2800" dirty="0"/>
              <a:t>26. After reciting the </a:t>
            </a:r>
            <a:r>
              <a:rPr lang="en-US" sz="2800" dirty="0" err="1"/>
              <a:t>Tashahhud</a:t>
            </a:r>
            <a:r>
              <a:rPr lang="en-US" sz="2800" dirty="0"/>
              <a:t> recite the Taslim (Salutation):</a:t>
            </a:r>
          </a:p>
          <a:p>
            <a:pPr marL="0" indent="0">
              <a:buNone/>
            </a:pPr>
            <a:br>
              <a:rPr lang="ar-AE" dirty="0"/>
            </a:br>
            <a:r>
              <a:rPr lang="ar-AE" sz="2400" dirty="0">
                <a:latin typeface="var( --e-global-typography-fb549df-font-family )"/>
              </a:rPr>
              <a:t>اَلسَّلَامُ عَلَیْكَ أَيُّـهَا النَّبِيُّ وَ رَحْمَةُ اللهِ وَ بَـرَکَاتُهُ. اَلسَّلَامُ عَلَیْنَا وَ عَلَىٰ عِبَادِ اللهِ الصَّالِحِینَ. اَلسَّلَامُ عَلَیْكُمْ وَ رَحْمَةُ اللهِ وَ بَـرَکَاتُهُ</a:t>
            </a:r>
            <a:endParaRPr lang="ar-AE" sz="2400" b="1" dirty="0">
              <a:latin typeface="var( --e-global-typography-fb549df-font-family )"/>
            </a:endParaRPr>
          </a:p>
          <a:p>
            <a:endParaRPr lang="en-US" sz="2400" b="1" dirty="0">
              <a:solidFill>
                <a:srgbClr val="0070C0"/>
              </a:solidFill>
            </a:endParaRPr>
          </a:p>
          <a:p>
            <a:pPr marL="0" indent="0" algn="ctr">
              <a:buNone/>
            </a:pPr>
            <a:r>
              <a:rPr lang="en-US" sz="2400" b="1" dirty="0">
                <a:solidFill>
                  <a:srgbClr val="0070C0"/>
                </a:solidFill>
              </a:rPr>
              <a:t>Transliteration:</a:t>
            </a:r>
          </a:p>
          <a:p>
            <a:pPr marL="0" indent="0">
              <a:buNone/>
            </a:pPr>
            <a:r>
              <a:rPr lang="en-US" b="0" i="0" dirty="0">
                <a:solidFill>
                  <a:srgbClr val="5B7A69"/>
                </a:solidFill>
                <a:effectLst/>
                <a:latin typeface="Arial" panose="020B0604020202020204" pitchFamily="34" charset="0"/>
              </a:rPr>
              <a:t>“</a:t>
            </a:r>
            <a:r>
              <a:rPr lang="en-US" b="0" i="0" dirty="0" err="1">
                <a:solidFill>
                  <a:srgbClr val="5B7A69"/>
                </a:solidFill>
                <a:effectLst/>
                <a:latin typeface="Arial" panose="020B0604020202020204" pitchFamily="34" charset="0"/>
              </a:rPr>
              <a:t>Assalaamu</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alayka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ayyuhan</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nabiyyu</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rahmatullaahi</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barakaatuh</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Assalamu</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alaynaa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alaa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ibaadillaahis</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saaliheen</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Assalamu</a:t>
            </a:r>
            <a:r>
              <a:rPr lang="en-US" b="0" i="0" dirty="0">
                <a:solidFill>
                  <a:srgbClr val="5B7A69"/>
                </a:solidFill>
                <a:effectLst/>
                <a:latin typeface="Arial" panose="020B0604020202020204" pitchFamily="34" charset="0"/>
              </a:rPr>
              <a:t> `alaykum </a:t>
            </a:r>
            <a:r>
              <a:rPr lang="en-US" b="0" i="0" dirty="0" err="1">
                <a:solidFill>
                  <a:srgbClr val="5B7A69"/>
                </a:solidFill>
                <a:effectLst/>
                <a:latin typeface="Arial" panose="020B0604020202020204" pitchFamily="34" charset="0"/>
              </a:rPr>
              <a:t>wa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rahmatullaahi</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wa</a:t>
            </a:r>
            <a:r>
              <a:rPr lang="en-US" b="0" i="0" dirty="0">
                <a:solidFill>
                  <a:srgbClr val="5B7A69"/>
                </a:solidFill>
                <a:effectLst/>
                <a:latin typeface="Arial" panose="020B0604020202020204" pitchFamily="34" charset="0"/>
              </a:rPr>
              <a:t> </a:t>
            </a:r>
            <a:r>
              <a:rPr lang="en-US" b="0" i="0" dirty="0" err="1">
                <a:solidFill>
                  <a:srgbClr val="5B7A69"/>
                </a:solidFill>
                <a:effectLst/>
                <a:latin typeface="Arial" panose="020B0604020202020204" pitchFamily="34" charset="0"/>
              </a:rPr>
              <a:t>barakaatuh</a:t>
            </a:r>
            <a:r>
              <a:rPr lang="en-US" b="0" i="0" dirty="0">
                <a:solidFill>
                  <a:srgbClr val="5B7A69"/>
                </a:solidFill>
                <a:effectLst/>
                <a:latin typeface="Arial" panose="020B0604020202020204" pitchFamily="34" charset="0"/>
              </a:rPr>
              <a:t>”</a:t>
            </a:r>
          </a:p>
          <a:p>
            <a:pPr marL="0" indent="0">
              <a:buNone/>
            </a:pPr>
            <a:endParaRPr lang="en-US" b="0" i="0" dirty="0">
              <a:solidFill>
                <a:srgbClr val="5B7A69"/>
              </a:solidFill>
              <a:effectLst/>
              <a:latin typeface="Arial" panose="020B0604020202020204" pitchFamily="34" charset="0"/>
            </a:endParaRPr>
          </a:p>
          <a:p>
            <a:pPr marL="0" indent="0">
              <a:buNone/>
            </a:pPr>
            <a:r>
              <a:rPr lang="en-US" sz="2600" dirty="0"/>
              <a:t>27. It is recommended to say Takbir three times thereafter (optional).</a:t>
            </a:r>
          </a:p>
          <a:p>
            <a:pPr marL="0" indent="0">
              <a:buNone/>
            </a:pPr>
            <a:r>
              <a:rPr lang="en-US" sz="2400" b="1" dirty="0"/>
              <a:t>[This completes your prayer]</a:t>
            </a:r>
          </a:p>
        </p:txBody>
      </p:sp>
      <p:cxnSp>
        <p:nvCxnSpPr>
          <p:cNvPr id="5190" name="Straight Connector 5189">
            <a:extLst>
              <a:ext uri="{FF2B5EF4-FFF2-40B4-BE49-F238E27FC236}">
                <a16:creationId xmlns:a16="http://schemas.microsoft.com/office/drawing/2014/main" id="{7F935224-FF67-9855-55AD-A0338CBA8F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2" name="Straight Connector 5191">
            <a:extLst>
              <a:ext uri="{FF2B5EF4-FFF2-40B4-BE49-F238E27FC236}">
                <a16:creationId xmlns:a16="http://schemas.microsoft.com/office/drawing/2014/main" id="{653B612B-80F5-3421-0419-09672A736D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34" name="Picture 2">
            <a:extLst>
              <a:ext uri="{FF2B5EF4-FFF2-40B4-BE49-F238E27FC236}">
                <a16:creationId xmlns:a16="http://schemas.microsoft.com/office/drawing/2014/main" id="{25CDD43A-71B3-C1D5-2AD1-3C34DE8B0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7" y="3596775"/>
            <a:ext cx="3785053" cy="233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23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5F20D-F12B-AE30-BB12-0852DF968381}"/>
              </a:ext>
            </a:extLst>
          </p:cNvPr>
          <p:cNvSpPr>
            <a:spLocks noGrp="1"/>
          </p:cNvSpPr>
          <p:nvPr>
            <p:ph type="title"/>
          </p:nvPr>
        </p:nvSpPr>
        <p:spPr>
          <a:xfrm>
            <a:off x="521208" y="685807"/>
            <a:ext cx="3509192" cy="742942"/>
          </a:xfrm>
        </p:spPr>
        <p:txBody>
          <a:bodyPr anchor="t">
            <a:normAutofit fontScale="90000"/>
          </a:bodyPr>
          <a:lstStyle/>
          <a:p>
            <a:r>
              <a:rPr lang="en-US" sz="1800" b="1" i="0" dirty="0">
                <a:solidFill>
                  <a:srgbClr val="000000"/>
                </a:solidFill>
                <a:effectLst/>
                <a:latin typeface="Tahoma" panose="020B0604030504040204" pitchFamily="34" charset="0"/>
              </a:rPr>
              <a:t>How to Perform the Daily Prayers</a:t>
            </a:r>
            <a:r>
              <a:rPr lang="en-US" dirty="0"/>
              <a:t> </a:t>
            </a:r>
            <a:br>
              <a:rPr lang="en-US" dirty="0"/>
            </a:br>
            <a:endParaRPr lang="en-US" dirty="0"/>
          </a:p>
        </p:txBody>
      </p:sp>
      <p:cxnSp>
        <p:nvCxnSpPr>
          <p:cNvPr id="14" name="Straight Connector 13">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88336"/>
            <a:ext cx="0" cy="5698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standing on a rug&#10;&#10;Description automatically generated">
            <a:extLst>
              <a:ext uri="{FF2B5EF4-FFF2-40B4-BE49-F238E27FC236}">
                <a16:creationId xmlns:a16="http://schemas.microsoft.com/office/drawing/2014/main" id="{7F66E6C0-AE95-F56B-4078-21042666DB27}"/>
              </a:ext>
            </a:extLst>
          </p:cNvPr>
          <p:cNvPicPr>
            <a:picLocks noChangeAspect="1"/>
          </p:cNvPicPr>
          <p:nvPr/>
        </p:nvPicPr>
        <p:blipFill>
          <a:blip r:embed="rId2"/>
          <a:stretch>
            <a:fillRect/>
          </a:stretch>
        </p:blipFill>
        <p:spPr>
          <a:xfrm>
            <a:off x="4921534" y="850792"/>
            <a:ext cx="6484538" cy="5203842"/>
          </a:xfrm>
          <a:prstGeom prst="rect">
            <a:avLst/>
          </a:prstGeom>
        </p:spPr>
      </p:pic>
      <p:cxnSp>
        <p:nvCxnSpPr>
          <p:cNvPr id="18" name="Straight Connector 17">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23C2432-46DD-378D-A617-9FCFF1EF7AF9}"/>
              </a:ext>
            </a:extLst>
          </p:cNvPr>
          <p:cNvSpPr/>
          <p:nvPr/>
        </p:nvSpPr>
        <p:spPr>
          <a:xfrm>
            <a:off x="5124450" y="5705475"/>
            <a:ext cx="1428750" cy="104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2C0DF96-F864-8788-06F1-42596D47974C}"/>
              </a:ext>
            </a:extLst>
          </p:cNvPr>
          <p:cNvSpPr txBox="1"/>
          <p:nvPr/>
        </p:nvSpPr>
        <p:spPr>
          <a:xfrm>
            <a:off x="568602" y="1428749"/>
            <a:ext cx="3566997" cy="380168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400" dirty="0">
                <a:effectLst/>
                <a:latin typeface="Aptos" panose="020B0004020202020204" pitchFamily="34" charset="0"/>
                <a:ea typeface="Aptos" panose="020B0004020202020204" pitchFamily="34" charset="0"/>
                <a:cs typeface="Times New Roman" panose="02020603050405020304" pitchFamily="18" charset="0"/>
              </a:rPr>
              <a:t>It is obligatory to perform the following five prayers every day during the prescribed times:</a:t>
            </a:r>
          </a:p>
          <a:p>
            <a:pPr marL="514350" marR="0" lvl="0" indent="-342900">
              <a:lnSpc>
                <a:spcPct val="107000"/>
              </a:lnSpc>
              <a:spcBef>
                <a:spcPts val="0"/>
              </a:spcBef>
              <a:spcAft>
                <a:spcPts val="0"/>
              </a:spcAft>
              <a:buFont typeface="Aptos" panose="020B0004020202020204" pitchFamily="34" charset="0"/>
              <a:buChar char="-"/>
            </a:pPr>
            <a:r>
              <a:rPr lang="en-US" sz="1400" i="1" dirty="0">
                <a:effectLst/>
                <a:latin typeface="Aptos" panose="020B0004020202020204" pitchFamily="34" charset="0"/>
                <a:ea typeface="Aptos" panose="020B0004020202020204" pitchFamily="34" charset="0"/>
                <a:cs typeface="Times New Roman" panose="02020603050405020304" pitchFamily="18" charset="0"/>
              </a:rPr>
              <a:t>Salat al-</a:t>
            </a:r>
            <a:r>
              <a:rPr lang="en-US" sz="1400" i="1" dirty="0" err="1">
                <a:effectLst/>
                <a:latin typeface="Aptos" panose="020B0004020202020204" pitchFamily="34" charset="0"/>
                <a:ea typeface="Aptos" panose="020B0004020202020204" pitchFamily="34" charset="0"/>
                <a:cs typeface="Times New Roman" panose="02020603050405020304" pitchFamily="18" charset="0"/>
              </a:rPr>
              <a:t>Fajr</a:t>
            </a:r>
            <a:r>
              <a:rPr lang="en-US" sz="1400" i="1" dirty="0">
                <a:effectLst/>
                <a:latin typeface="Aptos" panose="020B0004020202020204" pitchFamily="34" charset="0"/>
                <a:ea typeface="Aptos" panose="020B0004020202020204" pitchFamily="34" charset="0"/>
                <a:cs typeface="Times New Roman" panose="02020603050405020304" pitchFamily="18" charset="0"/>
              </a:rPr>
              <a:t> </a:t>
            </a:r>
            <a:r>
              <a:rPr lang="en-US" sz="1400" dirty="0">
                <a:effectLst/>
                <a:latin typeface="Aptos" panose="020B0004020202020204" pitchFamily="34" charset="0"/>
                <a:ea typeface="Aptos" panose="020B0004020202020204" pitchFamily="34" charset="0"/>
                <a:cs typeface="Times New Roman" panose="02020603050405020304" pitchFamily="18" charset="0"/>
              </a:rPr>
              <a:t>(</a:t>
            </a:r>
            <a:r>
              <a:rPr lang="en-US" sz="1400" b="1" dirty="0">
                <a:effectLst/>
                <a:latin typeface="Aptos" panose="020B0004020202020204" pitchFamily="34" charset="0"/>
                <a:ea typeface="Aptos" panose="020B0004020202020204" pitchFamily="34" charset="0"/>
                <a:cs typeface="Times New Roman" panose="02020603050405020304" pitchFamily="18" charset="0"/>
              </a:rPr>
              <a:t>Dawn </a:t>
            </a:r>
            <a:r>
              <a:rPr lang="en-US" sz="1400" dirty="0">
                <a:effectLst/>
                <a:latin typeface="Aptos" panose="020B0004020202020204" pitchFamily="34" charset="0"/>
                <a:ea typeface="Aptos" panose="020B0004020202020204" pitchFamily="34" charset="0"/>
                <a:cs typeface="Times New Roman" panose="02020603050405020304" pitchFamily="18" charset="0"/>
              </a:rPr>
              <a:t>prayer), which consist of two units (each unit of prayer is called a </a:t>
            </a:r>
            <a:r>
              <a:rPr lang="en-US" sz="1400" i="1" dirty="0" err="1">
                <a:effectLst/>
                <a:latin typeface="Aptos" panose="020B0004020202020204" pitchFamily="34" charset="0"/>
                <a:ea typeface="Aptos" panose="020B0004020202020204" pitchFamily="34" charset="0"/>
                <a:cs typeface="Times New Roman" panose="02020603050405020304" pitchFamily="18" charset="0"/>
              </a:rPr>
              <a:t>rak`ah</a:t>
            </a:r>
            <a:r>
              <a:rPr lang="en-US" sz="1400" dirty="0">
                <a:effectLst/>
                <a:latin typeface="Aptos" panose="020B0004020202020204" pitchFamily="34" charset="0"/>
                <a:ea typeface="Aptos" panose="020B0004020202020204" pitchFamily="34" charset="0"/>
                <a:cs typeface="Times New Roman" panose="02020603050405020304" pitchFamily="18" charset="0"/>
              </a:rPr>
              <a:t>).</a:t>
            </a:r>
          </a:p>
          <a:p>
            <a:pPr marL="514350" marR="0" lvl="0" indent="-342900">
              <a:lnSpc>
                <a:spcPct val="107000"/>
              </a:lnSpc>
              <a:spcBef>
                <a:spcPts val="0"/>
              </a:spcBef>
              <a:spcAft>
                <a:spcPts val="0"/>
              </a:spcAft>
              <a:buFont typeface="Aptos" panose="020B0004020202020204" pitchFamily="34" charset="0"/>
              <a:buChar char="-"/>
            </a:pPr>
            <a:r>
              <a:rPr lang="en-US" sz="1400" i="1" dirty="0">
                <a:effectLst/>
                <a:latin typeface="Aptos" panose="020B0004020202020204" pitchFamily="34" charset="0"/>
                <a:ea typeface="Aptos" panose="020B0004020202020204" pitchFamily="34" charset="0"/>
                <a:cs typeface="Times New Roman" panose="02020603050405020304" pitchFamily="18" charset="0"/>
              </a:rPr>
              <a:t>Salat al-Zuhr </a:t>
            </a:r>
            <a:r>
              <a:rPr lang="en-US" sz="1400" dirty="0">
                <a:effectLst/>
                <a:latin typeface="Aptos" panose="020B0004020202020204" pitchFamily="34" charset="0"/>
                <a:ea typeface="Aptos" panose="020B0004020202020204" pitchFamily="34" charset="0"/>
                <a:cs typeface="Times New Roman" panose="02020603050405020304" pitchFamily="18" charset="0"/>
              </a:rPr>
              <a:t>(</a:t>
            </a:r>
            <a:r>
              <a:rPr lang="en-US" sz="1400" b="1" dirty="0">
                <a:effectLst/>
                <a:latin typeface="Aptos" panose="020B0004020202020204" pitchFamily="34" charset="0"/>
                <a:ea typeface="Aptos" panose="020B0004020202020204" pitchFamily="34" charset="0"/>
                <a:cs typeface="Times New Roman" panose="02020603050405020304" pitchFamily="18" charset="0"/>
              </a:rPr>
              <a:t>Midday </a:t>
            </a:r>
            <a:r>
              <a:rPr lang="en-US" sz="1400" dirty="0">
                <a:effectLst/>
                <a:latin typeface="Aptos" panose="020B0004020202020204" pitchFamily="34" charset="0"/>
                <a:ea typeface="Aptos" panose="020B0004020202020204" pitchFamily="34" charset="0"/>
                <a:cs typeface="Times New Roman" panose="02020603050405020304" pitchFamily="18" charset="0"/>
              </a:rPr>
              <a:t>prayer) consisting of four units.</a:t>
            </a:r>
          </a:p>
          <a:p>
            <a:pPr marL="514350" marR="0" lvl="0" indent="-342900">
              <a:lnSpc>
                <a:spcPct val="107000"/>
              </a:lnSpc>
              <a:spcBef>
                <a:spcPts val="0"/>
              </a:spcBef>
              <a:spcAft>
                <a:spcPts val="0"/>
              </a:spcAft>
              <a:buFont typeface="Aptos" panose="020B0004020202020204" pitchFamily="34" charset="0"/>
              <a:buChar char="-"/>
            </a:pPr>
            <a:r>
              <a:rPr lang="en-US" sz="1400" i="1" dirty="0">
                <a:effectLst/>
                <a:latin typeface="Aptos" panose="020B0004020202020204" pitchFamily="34" charset="0"/>
                <a:ea typeface="Aptos" panose="020B0004020202020204" pitchFamily="34" charset="0"/>
                <a:cs typeface="Times New Roman" panose="02020603050405020304" pitchFamily="18" charset="0"/>
              </a:rPr>
              <a:t>Salat al-`Asr </a:t>
            </a:r>
            <a:r>
              <a:rPr lang="en-US" sz="1400" dirty="0">
                <a:effectLst/>
                <a:latin typeface="Aptos" panose="020B0004020202020204" pitchFamily="34" charset="0"/>
                <a:ea typeface="Aptos" panose="020B0004020202020204" pitchFamily="34" charset="0"/>
                <a:cs typeface="Times New Roman" panose="02020603050405020304" pitchFamily="18" charset="0"/>
              </a:rPr>
              <a:t>(</a:t>
            </a:r>
            <a:r>
              <a:rPr lang="en-US" sz="1400" b="1" dirty="0">
                <a:effectLst/>
                <a:latin typeface="Aptos" panose="020B0004020202020204" pitchFamily="34" charset="0"/>
                <a:ea typeface="Aptos" panose="020B0004020202020204" pitchFamily="34" charset="0"/>
                <a:cs typeface="Times New Roman" panose="02020603050405020304" pitchFamily="18" charset="0"/>
              </a:rPr>
              <a:t>Afternoon </a:t>
            </a:r>
            <a:r>
              <a:rPr lang="en-US" sz="1400" dirty="0">
                <a:effectLst/>
                <a:latin typeface="Aptos" panose="020B0004020202020204" pitchFamily="34" charset="0"/>
                <a:ea typeface="Aptos" panose="020B0004020202020204" pitchFamily="34" charset="0"/>
                <a:cs typeface="Times New Roman" panose="02020603050405020304" pitchFamily="18" charset="0"/>
              </a:rPr>
              <a:t>prayer) consisting of four units.</a:t>
            </a:r>
          </a:p>
          <a:p>
            <a:pPr marL="514350" marR="0" lvl="0" indent="-342900">
              <a:lnSpc>
                <a:spcPct val="107000"/>
              </a:lnSpc>
              <a:spcBef>
                <a:spcPts val="0"/>
              </a:spcBef>
              <a:spcAft>
                <a:spcPts val="0"/>
              </a:spcAft>
              <a:buFont typeface="Aptos" panose="020B0004020202020204" pitchFamily="34" charset="0"/>
              <a:buChar char="-"/>
            </a:pPr>
            <a:r>
              <a:rPr lang="en-US" sz="1400" i="1" dirty="0">
                <a:effectLst/>
                <a:latin typeface="Aptos" panose="020B0004020202020204" pitchFamily="34" charset="0"/>
                <a:ea typeface="Aptos" panose="020B0004020202020204" pitchFamily="34" charset="0"/>
                <a:cs typeface="Times New Roman" panose="02020603050405020304" pitchFamily="18" charset="0"/>
              </a:rPr>
              <a:t>Salat al</a:t>
            </a:r>
            <a:r>
              <a:rPr lang="en-US" sz="1400" dirty="0">
                <a:effectLst/>
                <a:latin typeface="Aptos" panose="020B0004020202020204" pitchFamily="34" charset="0"/>
                <a:ea typeface="Aptos" panose="020B0004020202020204" pitchFamily="34" charset="0"/>
                <a:cs typeface="Times New Roman" panose="02020603050405020304" pitchFamily="18" charset="0"/>
              </a:rPr>
              <a:t>-</a:t>
            </a:r>
            <a:r>
              <a:rPr lang="en-US" sz="1400" i="1" dirty="0">
                <a:effectLst/>
                <a:latin typeface="Aptos" panose="020B0004020202020204" pitchFamily="34" charset="0"/>
                <a:ea typeface="Aptos" panose="020B0004020202020204" pitchFamily="34" charset="0"/>
                <a:cs typeface="Times New Roman" panose="02020603050405020304" pitchFamily="18" charset="0"/>
              </a:rPr>
              <a:t>Maghrib </a:t>
            </a:r>
            <a:r>
              <a:rPr lang="en-US" sz="1400" dirty="0">
                <a:effectLst/>
                <a:latin typeface="Aptos" panose="020B0004020202020204" pitchFamily="34" charset="0"/>
                <a:ea typeface="Aptos" panose="020B0004020202020204" pitchFamily="34" charset="0"/>
                <a:cs typeface="Times New Roman" panose="02020603050405020304" pitchFamily="18" charset="0"/>
              </a:rPr>
              <a:t>(</a:t>
            </a:r>
            <a:r>
              <a:rPr lang="en-US" sz="1400" b="1" dirty="0">
                <a:effectLst/>
                <a:latin typeface="Aptos" panose="020B0004020202020204" pitchFamily="34" charset="0"/>
                <a:ea typeface="Aptos" panose="020B0004020202020204" pitchFamily="34" charset="0"/>
                <a:cs typeface="Times New Roman" panose="02020603050405020304" pitchFamily="18" charset="0"/>
              </a:rPr>
              <a:t>Dusk </a:t>
            </a:r>
            <a:r>
              <a:rPr lang="en-US" sz="1400" dirty="0">
                <a:effectLst/>
                <a:latin typeface="Aptos" panose="020B0004020202020204" pitchFamily="34" charset="0"/>
                <a:ea typeface="Aptos" panose="020B0004020202020204" pitchFamily="34" charset="0"/>
                <a:cs typeface="Times New Roman" panose="02020603050405020304" pitchFamily="18" charset="0"/>
              </a:rPr>
              <a:t>prayer) which consist of three units.</a:t>
            </a:r>
          </a:p>
          <a:p>
            <a:pPr marL="514350" marR="0" lvl="0" indent="-342900">
              <a:lnSpc>
                <a:spcPct val="107000"/>
              </a:lnSpc>
              <a:spcBef>
                <a:spcPts val="0"/>
              </a:spcBef>
              <a:spcAft>
                <a:spcPts val="800"/>
              </a:spcAft>
              <a:buFont typeface="Aptos" panose="020B0004020202020204" pitchFamily="34" charset="0"/>
              <a:buChar char="-"/>
            </a:pPr>
            <a:r>
              <a:rPr lang="en-US" sz="1400" i="1" dirty="0">
                <a:effectLst/>
                <a:latin typeface="Aptos" panose="020B0004020202020204" pitchFamily="34" charset="0"/>
                <a:ea typeface="Aptos" panose="020B0004020202020204" pitchFamily="34" charset="0"/>
                <a:cs typeface="Times New Roman" panose="02020603050405020304" pitchFamily="18" charset="0"/>
              </a:rPr>
              <a:t>Salat al-`Isha </a:t>
            </a:r>
            <a:r>
              <a:rPr lang="en-US" sz="1400" dirty="0">
                <a:effectLst/>
                <a:latin typeface="Aptos" panose="020B0004020202020204" pitchFamily="34" charset="0"/>
                <a:ea typeface="Aptos" panose="020B0004020202020204" pitchFamily="34" charset="0"/>
                <a:cs typeface="Times New Roman" panose="02020603050405020304" pitchFamily="18" charset="0"/>
              </a:rPr>
              <a:t>(</a:t>
            </a:r>
            <a:r>
              <a:rPr lang="en-US" sz="1400" b="1" dirty="0">
                <a:effectLst/>
                <a:latin typeface="Aptos" panose="020B0004020202020204" pitchFamily="34" charset="0"/>
                <a:ea typeface="Aptos" panose="020B0004020202020204" pitchFamily="34" charset="0"/>
                <a:cs typeface="Times New Roman" panose="02020603050405020304" pitchFamily="18" charset="0"/>
              </a:rPr>
              <a:t>Night </a:t>
            </a:r>
            <a:r>
              <a:rPr lang="en-US" sz="1400" dirty="0">
                <a:effectLst/>
                <a:latin typeface="Aptos" panose="020B0004020202020204" pitchFamily="34" charset="0"/>
                <a:ea typeface="Aptos" panose="020B0004020202020204" pitchFamily="34" charset="0"/>
                <a:cs typeface="Times New Roman" panose="02020603050405020304" pitchFamily="18" charset="0"/>
              </a:rPr>
              <a:t>prayer) consisting of four units.</a:t>
            </a:r>
          </a:p>
          <a:p>
            <a:endParaRPr lang="en-US" dirty="0"/>
          </a:p>
        </p:txBody>
      </p:sp>
    </p:spTree>
    <p:extLst>
      <p:ext uri="{BB962C8B-B14F-4D97-AF65-F5344CB8AC3E}">
        <p14:creationId xmlns:p14="http://schemas.microsoft.com/office/powerpoint/2010/main" val="380653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D51230-23EB-606A-953B-4055A03BFE9C}"/>
              </a:ext>
            </a:extLst>
          </p:cNvPr>
          <p:cNvSpPr txBox="1"/>
          <p:nvPr/>
        </p:nvSpPr>
        <p:spPr>
          <a:xfrm>
            <a:off x="700088" y="672394"/>
            <a:ext cx="10944225" cy="461665"/>
          </a:xfrm>
          <a:prstGeom prst="rect">
            <a:avLst/>
          </a:prstGeom>
          <a:noFill/>
        </p:spPr>
        <p:txBody>
          <a:bodyPr wrap="square" rtlCol="0">
            <a:spAutoFit/>
          </a:bodyPr>
          <a:lstStyle/>
          <a:p>
            <a:r>
              <a:rPr lang="en-US" sz="2400" b="1" dirty="0"/>
              <a:t>Bibliography:</a:t>
            </a:r>
          </a:p>
        </p:txBody>
      </p:sp>
      <p:sp>
        <p:nvSpPr>
          <p:cNvPr id="6" name="TextBox 5">
            <a:extLst>
              <a:ext uri="{FF2B5EF4-FFF2-40B4-BE49-F238E27FC236}">
                <a16:creationId xmlns:a16="http://schemas.microsoft.com/office/drawing/2014/main" id="{87D39152-3622-846D-D46B-F8745608EDF0}"/>
              </a:ext>
            </a:extLst>
          </p:cNvPr>
          <p:cNvSpPr txBox="1"/>
          <p:nvPr/>
        </p:nvSpPr>
        <p:spPr>
          <a:xfrm>
            <a:off x="700088" y="1557338"/>
            <a:ext cx="10172700" cy="3970318"/>
          </a:xfrm>
          <a:prstGeom prst="rect">
            <a:avLst/>
          </a:prstGeom>
          <a:noFill/>
        </p:spPr>
        <p:txBody>
          <a:bodyPr wrap="square" rtlCol="0">
            <a:spAutoFit/>
          </a:bodyPr>
          <a:lstStyle/>
          <a:p>
            <a:r>
              <a:rPr lang="en-US" i="1" dirty="0">
                <a:effectLst/>
              </a:rPr>
              <a:t>Asr Salaah</a:t>
            </a:r>
            <a:r>
              <a:rPr lang="en-US" dirty="0">
                <a:effectLst/>
              </a:rPr>
              <a:t>. Shia Salaah. (2022, October 31). </a:t>
            </a:r>
            <a:r>
              <a:rPr lang="en-US" dirty="0">
                <a:effectLst/>
                <a:hlinkClick r:id="rId2"/>
              </a:rPr>
              <a:t>https://shiasalaah.com/asr-salaah/</a:t>
            </a:r>
            <a:endParaRPr lang="en-US" dirty="0">
              <a:effectLst/>
            </a:endParaRPr>
          </a:p>
          <a:p>
            <a:r>
              <a:rPr lang="en-US" dirty="0">
                <a:effectLst/>
              </a:rPr>
              <a:t> </a:t>
            </a:r>
          </a:p>
          <a:p>
            <a:r>
              <a:rPr lang="en-US" i="1" dirty="0">
                <a:effectLst/>
              </a:rPr>
              <a:t>Sala1</a:t>
            </a:r>
            <a:r>
              <a:rPr lang="en-US" dirty="0">
                <a:effectLst/>
              </a:rPr>
              <a:t>. The Fourteen Infallible PBUH. (2011, June 27). </a:t>
            </a:r>
            <a:r>
              <a:rPr lang="en-US" dirty="0">
                <a:effectLst/>
                <a:hlinkClick r:id="rId3"/>
              </a:rPr>
              <a:t>https://masoumeen.wordpress.com/shia-prayer/sala1/</a:t>
            </a:r>
            <a:endParaRPr lang="en-US" dirty="0">
              <a:effectLst/>
            </a:endParaRPr>
          </a:p>
          <a:p>
            <a:endParaRPr lang="en-US" dirty="0">
              <a:effectLst/>
            </a:endParaRPr>
          </a:p>
          <a:p>
            <a:r>
              <a:rPr lang="en-US" dirty="0" err="1">
                <a:effectLst/>
              </a:rPr>
              <a:t>Uqs</a:t>
            </a:r>
            <a:r>
              <a:rPr lang="en-US" dirty="0">
                <a:effectLst/>
              </a:rPr>
              <a:t>, &amp; Name. (2019, August 10). </a:t>
            </a:r>
            <a:r>
              <a:rPr lang="en-US" i="1" dirty="0">
                <a:effectLst/>
              </a:rPr>
              <a:t>Why do we pray salah? the wisdom behind </a:t>
            </a:r>
            <a:r>
              <a:rPr lang="en-US" i="1" dirty="0" err="1">
                <a:effectLst/>
              </a:rPr>
              <a:t>allah’s</a:t>
            </a:r>
            <a:r>
              <a:rPr lang="en-US" i="1" dirty="0">
                <a:effectLst/>
              </a:rPr>
              <a:t> obligations</a:t>
            </a:r>
            <a:r>
              <a:rPr lang="en-US" dirty="0">
                <a:effectLst/>
              </a:rPr>
              <a:t>. Understand Al-Qur’an Academy. </a:t>
            </a:r>
            <a:r>
              <a:rPr lang="en-US" dirty="0">
                <a:effectLst/>
                <a:hlinkClick r:id="rId4"/>
              </a:rPr>
              <a:t>https://understandquran.com/pray-salah-wisdom-behind-allahs-obligations/</a:t>
            </a:r>
            <a:endParaRPr lang="en-US" dirty="0">
              <a:effectLst/>
            </a:endParaRPr>
          </a:p>
          <a:p>
            <a:endParaRPr lang="en-US" dirty="0">
              <a:effectLst/>
            </a:endParaRPr>
          </a:p>
          <a:p>
            <a:r>
              <a:rPr lang="en-US" i="1" dirty="0">
                <a:effectLst/>
              </a:rPr>
              <a:t>What is the manner of washing the face, and wiping the head and the feet in Wudu?</a:t>
            </a:r>
            <a:r>
              <a:rPr lang="en-US" dirty="0">
                <a:effectLst/>
              </a:rPr>
              <a:t>. Karbala Center for Studies and Research | Home. (n.d.). </a:t>
            </a:r>
            <a:r>
              <a:rPr lang="en-US" dirty="0">
                <a:effectLst/>
                <a:hlinkClick r:id="rId5"/>
              </a:rPr>
              <a:t>https://c-karbala.com/en/kcsrs-activities/4000</a:t>
            </a:r>
            <a:endParaRPr lang="en-US" dirty="0">
              <a:effectLst/>
            </a:endParaRPr>
          </a:p>
          <a:p>
            <a:r>
              <a:rPr lang="en-US" dirty="0">
                <a:effectLst/>
              </a:rPr>
              <a:t> </a:t>
            </a:r>
          </a:p>
          <a:p>
            <a:endParaRPr lang="en-US" dirty="0"/>
          </a:p>
          <a:p>
            <a:endParaRPr lang="en-US" dirty="0">
              <a:effectLst/>
            </a:endParaRPr>
          </a:p>
        </p:txBody>
      </p:sp>
    </p:spTree>
    <p:extLst>
      <p:ext uri="{BB962C8B-B14F-4D97-AF65-F5344CB8AC3E}">
        <p14:creationId xmlns:p14="http://schemas.microsoft.com/office/powerpoint/2010/main" val="191206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49089A-A045-8451-5921-CA28B091FFBB}"/>
              </a:ext>
            </a:extLst>
          </p:cNvPr>
          <p:cNvSpPr txBox="1"/>
          <p:nvPr/>
        </p:nvSpPr>
        <p:spPr>
          <a:xfrm>
            <a:off x="521207" y="786384"/>
            <a:ext cx="3614395" cy="200819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0" i="1" spc="-100" dirty="0">
                <a:effectLst/>
                <a:latin typeface="Batang" panose="02030600000101010101" pitchFamily="18" charset="-127"/>
                <a:ea typeface="Batang" panose="02030600000101010101" pitchFamily="18" charset="-127"/>
                <a:cs typeface="+mj-cs"/>
              </a:rPr>
              <a:t>Recommended Acts:</a:t>
            </a:r>
          </a:p>
        </p:txBody>
      </p:sp>
      <p:cxnSp>
        <p:nvCxnSpPr>
          <p:cNvPr id="1039" name="Straight Connector 1038">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455B7-2618-4DE9-2FFB-0447EA87883B}"/>
              </a:ext>
            </a:extLst>
          </p:cNvPr>
          <p:cNvSpPr txBox="1"/>
          <p:nvPr/>
        </p:nvSpPr>
        <p:spPr>
          <a:xfrm>
            <a:off x="521206" y="2876551"/>
            <a:ext cx="3332295" cy="3789768"/>
          </a:xfrm>
          <a:prstGeom prst="rect">
            <a:avLst/>
          </a:prstGeom>
        </p:spPr>
        <p:txBody>
          <a:bodyPr vert="horz" lIns="91440" tIns="45720" rIns="91440" bIns="45720" rtlCol="0" anchor="b">
            <a:normAutofit/>
          </a:bodyPr>
          <a:lstStyle/>
          <a:p>
            <a:pPr marL="342900" indent="-342900" algn="ctr" fontAlgn="base">
              <a:lnSpc>
                <a:spcPct val="120000"/>
              </a:lnSpc>
              <a:spcBef>
                <a:spcPts val="1000"/>
              </a:spcBef>
              <a:spcAft>
                <a:spcPts val="600"/>
              </a:spcAft>
              <a:buSzPct val="80000"/>
              <a:buFont typeface="Wingdings" panose="05000000000000000000" pitchFamily="2" charset="2"/>
              <a:buChar char="v"/>
            </a:pPr>
            <a:r>
              <a:rPr lang="en-US" sz="2400" dirty="0">
                <a:solidFill>
                  <a:srgbClr val="1D0202"/>
                </a:solidFill>
              </a:rPr>
              <a:t>Stand upright facing the </a:t>
            </a:r>
            <a:r>
              <a:rPr lang="en-US" sz="2400" dirty="0" err="1">
                <a:solidFill>
                  <a:srgbClr val="1D0202"/>
                </a:solidFill>
              </a:rPr>
              <a:t>Qiblah</a:t>
            </a:r>
            <a:r>
              <a:rPr lang="en-US" sz="2400" dirty="0">
                <a:solidFill>
                  <a:srgbClr val="1D0202"/>
                </a:solidFill>
              </a:rPr>
              <a:t> (direction of Mecca) and recite the Adhan, dua after Adhan and Iqama.</a:t>
            </a:r>
          </a:p>
          <a:p>
            <a:pPr marL="285750" indent="-228600">
              <a:lnSpc>
                <a:spcPct val="120000"/>
              </a:lnSpc>
              <a:spcAft>
                <a:spcPts val="600"/>
              </a:spcAft>
              <a:buSzPct val="80000"/>
              <a:buFont typeface="Wingdings" panose="05000000000000000000" pitchFamily="2" charset="2"/>
              <a:buChar char="v"/>
            </a:pPr>
            <a:endParaRPr lang="en-US" sz="2000" dirty="0"/>
          </a:p>
          <a:p>
            <a:pPr marL="285750" indent="-228600">
              <a:lnSpc>
                <a:spcPct val="120000"/>
              </a:lnSpc>
              <a:spcAft>
                <a:spcPts val="600"/>
              </a:spcAft>
              <a:buSzPct val="80000"/>
              <a:buFont typeface="Wingdings" panose="05000000000000000000" pitchFamily="2" charset="2"/>
              <a:buChar char="v"/>
            </a:pPr>
            <a:endParaRPr lang="en-US" sz="2000" dirty="0"/>
          </a:p>
        </p:txBody>
      </p:sp>
      <p:cxnSp>
        <p:nvCxnSpPr>
          <p:cNvPr id="1041" name="Straight Connector 1040">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88336"/>
            <a:ext cx="0" cy="5698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1634AFA-8645-B9B9-D32D-74A8F9664D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1883" y="1111196"/>
            <a:ext cx="4635607" cy="4635607"/>
          </a:xfrm>
          <a:prstGeom prst="rect">
            <a:avLst/>
          </a:prstGeom>
          <a:noFill/>
          <a:extLst>
            <a:ext uri="{909E8E84-426E-40DD-AFC4-6F175D3DCCD1}">
              <a14:hiddenFill xmlns:a14="http://schemas.microsoft.com/office/drawing/2010/main">
                <a:solidFill>
                  <a:srgbClr val="FFFFFF"/>
                </a:solidFill>
              </a14:hiddenFill>
            </a:ext>
          </a:extLst>
        </p:spPr>
      </p:pic>
      <p:cxnSp>
        <p:nvCxnSpPr>
          <p:cNvPr id="1043" name="Straight Connector 1042">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9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120" name="Straight Connector 3119">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1" name="Straight Connector 3120">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2" name="Straight Connector 3121">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123" name="Rectangle 3122">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72F92C0-4A0D-0328-EF3A-6F2B54AFE833}"/>
              </a:ext>
            </a:extLst>
          </p:cNvPr>
          <p:cNvSpPr>
            <a:spLocks noGrp="1"/>
          </p:cNvSpPr>
          <p:nvPr>
            <p:ph type="title"/>
          </p:nvPr>
        </p:nvSpPr>
        <p:spPr>
          <a:xfrm>
            <a:off x="521208" y="822961"/>
            <a:ext cx="6108192" cy="2091690"/>
          </a:xfrm>
        </p:spPr>
        <p:txBody>
          <a:bodyPr vert="horz" lIns="91440" tIns="45720" rIns="91440" bIns="45720" rtlCol="0" anchor="t">
            <a:normAutofit fontScale="90000"/>
          </a:bodyPr>
          <a:lstStyle/>
          <a:p>
            <a:r>
              <a:rPr lang="en-US" sz="5600" b="1" i="0" dirty="0">
                <a:effectLst/>
              </a:rPr>
              <a:t>How to Perform Four </a:t>
            </a:r>
            <a:r>
              <a:rPr lang="en-US" sz="5600" b="1" dirty="0" err="1"/>
              <a:t>Raka’ah</a:t>
            </a:r>
            <a:r>
              <a:rPr lang="en-US" sz="5600" b="1" dirty="0"/>
              <a:t> Obligatory </a:t>
            </a:r>
            <a:r>
              <a:rPr lang="en-US" sz="5600" b="1" i="0" dirty="0">
                <a:effectLst/>
              </a:rPr>
              <a:t>Salaah</a:t>
            </a:r>
            <a:br>
              <a:rPr lang="en-US" sz="5600" b="1" i="0" dirty="0">
                <a:effectLst/>
              </a:rPr>
            </a:br>
            <a:endParaRPr lang="en-US" sz="5600" dirty="0"/>
          </a:p>
        </p:txBody>
      </p:sp>
      <p:sp>
        <p:nvSpPr>
          <p:cNvPr id="4" name="Content Placeholder 3">
            <a:extLst>
              <a:ext uri="{FF2B5EF4-FFF2-40B4-BE49-F238E27FC236}">
                <a16:creationId xmlns:a16="http://schemas.microsoft.com/office/drawing/2014/main" id="{E49A31E3-F255-BEF2-3899-658E73780A60}"/>
              </a:ext>
            </a:extLst>
          </p:cNvPr>
          <p:cNvSpPr>
            <a:spLocks noGrp="1"/>
          </p:cNvSpPr>
          <p:nvPr>
            <p:ph sz="half" idx="1"/>
          </p:nvPr>
        </p:nvSpPr>
        <p:spPr>
          <a:xfrm>
            <a:off x="539496" y="3737613"/>
            <a:ext cx="6052227" cy="2166686"/>
          </a:xfrm>
        </p:spPr>
        <p:txBody>
          <a:bodyPr vert="horz" lIns="91440" tIns="45720" rIns="91440" bIns="45720" rtlCol="0" anchor="b">
            <a:normAutofit/>
          </a:bodyPr>
          <a:lstStyle/>
          <a:p>
            <a:pPr marL="0" indent="0">
              <a:lnSpc>
                <a:spcPct val="130000"/>
              </a:lnSpc>
              <a:buNone/>
            </a:pPr>
            <a:r>
              <a:rPr lang="en-US" sz="2400" b="0" i="0" spc="300" dirty="0">
                <a:effectLst/>
              </a:rPr>
              <a:t>The </a:t>
            </a:r>
            <a:r>
              <a:rPr lang="en-US" sz="2400" b="0" i="1" spc="300" dirty="0">
                <a:effectLst/>
              </a:rPr>
              <a:t>Zuhr Salaah </a:t>
            </a:r>
            <a:r>
              <a:rPr lang="en-US" sz="2400" b="0" i="0" spc="300" dirty="0">
                <a:effectLst/>
              </a:rPr>
              <a:t>is the 4 </a:t>
            </a:r>
            <a:r>
              <a:rPr lang="en-US" sz="2400" b="0" i="0" spc="300" dirty="0" err="1">
                <a:effectLst/>
              </a:rPr>
              <a:t>raka’ah</a:t>
            </a:r>
            <a:r>
              <a:rPr lang="en-US" sz="2400" b="0" i="0" spc="300" dirty="0">
                <a:effectLst/>
              </a:rPr>
              <a:t> (unit of prayer) obligatory </a:t>
            </a:r>
            <a:r>
              <a:rPr lang="en-US" sz="2400" b="0" i="1" spc="300" dirty="0">
                <a:effectLst/>
              </a:rPr>
              <a:t>prayer</a:t>
            </a:r>
            <a:r>
              <a:rPr lang="en-US" sz="2400" b="0" i="0" spc="300" dirty="0">
                <a:effectLst/>
              </a:rPr>
              <a:t> of the five daily </a:t>
            </a:r>
            <a:r>
              <a:rPr lang="en-US" sz="2400" b="0" i="1" spc="300" dirty="0">
                <a:effectLst/>
              </a:rPr>
              <a:t>prayers</a:t>
            </a:r>
            <a:r>
              <a:rPr lang="en-US" sz="2400" i="1" spc="300" dirty="0"/>
              <a:t>.</a:t>
            </a:r>
            <a:endParaRPr lang="en-US" sz="2400" b="0" i="1" spc="300" dirty="0">
              <a:effectLst/>
            </a:endParaRPr>
          </a:p>
        </p:txBody>
      </p:sp>
      <p:cxnSp>
        <p:nvCxnSpPr>
          <p:cNvPr id="3124" name="Straight Connector 3123">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5" name="Straight Connector 3124">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15590686-81F5-F597-0936-F403D831B37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623" r="12542" b="2011"/>
          <a:stretch/>
        </p:blipFill>
        <p:spPr bwMode="auto">
          <a:xfrm>
            <a:off x="8166307" y="1408815"/>
            <a:ext cx="3587541" cy="4193251"/>
          </a:xfrm>
          <a:prstGeom prst="rect">
            <a:avLst/>
          </a:prstGeom>
          <a:noFill/>
          <a:extLst>
            <a:ext uri="{909E8E84-426E-40DD-AFC4-6F175D3DCCD1}">
              <a14:hiddenFill xmlns:a14="http://schemas.microsoft.com/office/drawing/2010/main">
                <a:solidFill>
                  <a:srgbClr val="FFFFFF"/>
                </a:solidFill>
              </a14:hiddenFill>
            </a:ext>
          </a:extLst>
        </p:spPr>
      </p:pic>
      <p:cxnSp>
        <p:nvCxnSpPr>
          <p:cNvPr id="3126" name="Straight Connector 3125">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81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21BB-88B2-0BF6-32B4-65190DFC67BB}"/>
              </a:ext>
            </a:extLst>
          </p:cNvPr>
          <p:cNvSpPr>
            <a:spLocks noGrp="1"/>
          </p:cNvSpPr>
          <p:nvPr>
            <p:ph type="title"/>
          </p:nvPr>
        </p:nvSpPr>
        <p:spPr/>
        <p:txBody>
          <a:bodyPr/>
          <a:lstStyle/>
          <a:p>
            <a:r>
              <a:rPr lang="en-US" b="0" i="0" dirty="0">
                <a:solidFill>
                  <a:srgbClr val="853633"/>
                </a:solidFill>
                <a:effectLst/>
                <a:latin typeface="Arial" panose="020B0604020202020204" pitchFamily="34" charset="0"/>
              </a:rPr>
              <a:t>The First </a:t>
            </a:r>
            <a:r>
              <a:rPr lang="en-US" b="0" i="0" dirty="0" err="1">
                <a:solidFill>
                  <a:srgbClr val="853633"/>
                </a:solidFill>
                <a:effectLst/>
                <a:latin typeface="Arial" panose="020B0604020202020204" pitchFamily="34" charset="0"/>
              </a:rPr>
              <a:t>Rak`ah</a:t>
            </a:r>
            <a:endParaRPr lang="en-US" dirty="0"/>
          </a:p>
        </p:txBody>
      </p:sp>
      <p:sp>
        <p:nvSpPr>
          <p:cNvPr id="3" name="Content Placeholder 2">
            <a:extLst>
              <a:ext uri="{FF2B5EF4-FFF2-40B4-BE49-F238E27FC236}">
                <a16:creationId xmlns:a16="http://schemas.microsoft.com/office/drawing/2014/main" id="{33D89223-8704-58A9-1316-FFD1C4F9CADB}"/>
              </a:ext>
            </a:extLst>
          </p:cNvPr>
          <p:cNvSpPr>
            <a:spLocks noGrp="1"/>
          </p:cNvSpPr>
          <p:nvPr>
            <p:ph sz="half" idx="1"/>
          </p:nvPr>
        </p:nvSpPr>
        <p:spPr>
          <a:xfrm>
            <a:off x="571500" y="3386995"/>
            <a:ext cx="5181600" cy="1477835"/>
          </a:xfrm>
        </p:spPr>
        <p:txBody>
          <a:bodyPr>
            <a:noAutofit/>
          </a:bodyPr>
          <a:lstStyle/>
          <a:p>
            <a:pPr marL="0" indent="0" algn="ctr" fontAlgn="base">
              <a:buNone/>
            </a:pPr>
            <a:r>
              <a:rPr lang="en-US" sz="2400" b="0" i="0" dirty="0">
                <a:solidFill>
                  <a:srgbClr val="1D0202"/>
                </a:solidFill>
                <a:effectLst/>
              </a:rPr>
              <a:t>1.  Stand upright facing the direction of </a:t>
            </a:r>
            <a:r>
              <a:rPr lang="en-US" sz="2400" b="0" i="1" dirty="0">
                <a:solidFill>
                  <a:srgbClr val="1D0202"/>
                </a:solidFill>
                <a:effectLst/>
              </a:rPr>
              <a:t>Al-</a:t>
            </a:r>
            <a:r>
              <a:rPr lang="en-US" sz="2400" b="0" i="1" dirty="0" err="1">
                <a:solidFill>
                  <a:srgbClr val="1D0202"/>
                </a:solidFill>
                <a:effectLst/>
              </a:rPr>
              <a:t>Ka’bah</a:t>
            </a:r>
            <a:r>
              <a:rPr lang="en-US" sz="2400" b="0" i="0" dirty="0">
                <a:solidFill>
                  <a:srgbClr val="1D0202"/>
                </a:solidFill>
                <a:effectLst/>
              </a:rPr>
              <a:t>. This position is called </a:t>
            </a:r>
            <a:r>
              <a:rPr lang="en-US" sz="2400" b="0" i="1" dirty="0" err="1">
                <a:solidFill>
                  <a:srgbClr val="1D0202"/>
                </a:solidFill>
                <a:effectLst/>
              </a:rPr>
              <a:t>Qiyaam</a:t>
            </a:r>
            <a:r>
              <a:rPr lang="en-US" sz="2400" b="0" i="0" dirty="0">
                <a:solidFill>
                  <a:srgbClr val="1D0202"/>
                </a:solidFill>
                <a:effectLst/>
              </a:rPr>
              <a:t> and the direction is called </a:t>
            </a:r>
            <a:r>
              <a:rPr lang="en-US" sz="2400" b="0" i="1" dirty="0" err="1">
                <a:solidFill>
                  <a:srgbClr val="1D0202"/>
                </a:solidFill>
                <a:effectLst/>
              </a:rPr>
              <a:t>Qiblah</a:t>
            </a:r>
            <a:r>
              <a:rPr lang="en-US" sz="2400" b="0" i="0" dirty="0">
                <a:solidFill>
                  <a:srgbClr val="1D0202"/>
                </a:solidFill>
                <a:effectLst/>
              </a:rPr>
              <a:t> in Arabic. </a:t>
            </a:r>
            <a:endParaRPr lang="en-US" sz="2400" dirty="0"/>
          </a:p>
        </p:txBody>
      </p:sp>
      <p:pic>
        <p:nvPicPr>
          <p:cNvPr id="4098" name="Picture 2">
            <a:extLst>
              <a:ext uri="{FF2B5EF4-FFF2-40B4-BE49-F238E27FC236}">
                <a16:creationId xmlns:a16="http://schemas.microsoft.com/office/drawing/2014/main" id="{D577ED4D-EE38-A8DA-E0D6-C75A5FC04B4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32876" y="2221151"/>
            <a:ext cx="3809524" cy="380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F43C1A3-C2F3-1855-AF5E-1D9A0B293FC3}"/>
            </a:ext>
          </a:extLst>
        </p:cNvPr>
        <p:cNvGrpSpPr/>
        <p:nvPr/>
      </p:nvGrpSpPr>
      <p:grpSpPr>
        <a:xfrm>
          <a:off x="0" y="0"/>
          <a:ext cx="0" cy="0"/>
          <a:chOff x="0" y="0"/>
          <a:chExt cx="0" cy="0"/>
        </a:xfrm>
      </p:grpSpPr>
      <p:cxnSp>
        <p:nvCxnSpPr>
          <p:cNvPr id="5129" name="Straight Connector 5128">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1" name="Straight Connector 5130">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3" name="Straight Connector 5132">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35" name="Rectangle 5134">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D58D5-EA56-971D-9A05-C057237FF9BC}"/>
              </a:ext>
            </a:extLst>
          </p:cNvPr>
          <p:cNvSpPr>
            <a:spLocks noGrp="1"/>
          </p:cNvSpPr>
          <p:nvPr>
            <p:ph type="title"/>
          </p:nvPr>
        </p:nvSpPr>
        <p:spPr>
          <a:xfrm>
            <a:off x="521208" y="786384"/>
            <a:ext cx="5567266" cy="1707775"/>
          </a:xfrm>
        </p:spPr>
        <p:txBody>
          <a:bodyPr vert="horz" lIns="91440" tIns="45720" rIns="91440" bIns="45720" rtlCol="0" anchor="t">
            <a:normAutofit/>
          </a:bodyPr>
          <a:lstStyle/>
          <a:p>
            <a:r>
              <a:rPr lang="en-US" dirty="0">
                <a:solidFill>
                  <a:srgbClr val="853633"/>
                </a:solidFill>
                <a:latin typeface="Arial" panose="020B0604020202020204" pitchFamily="34" charset="0"/>
              </a:rPr>
              <a:t>The</a:t>
            </a:r>
            <a:r>
              <a:rPr lang="en-US" b="0" i="0" dirty="0">
                <a:effectLst/>
              </a:rPr>
              <a:t> </a:t>
            </a:r>
            <a:r>
              <a:rPr lang="en-US" dirty="0">
                <a:solidFill>
                  <a:srgbClr val="853633"/>
                </a:solidFill>
                <a:latin typeface="Arial" panose="020B0604020202020204" pitchFamily="34" charset="0"/>
              </a:rPr>
              <a:t>First</a:t>
            </a:r>
            <a:r>
              <a:rPr lang="en-US" b="0" i="0" dirty="0">
                <a:effectLst/>
              </a:rPr>
              <a:t> </a:t>
            </a:r>
            <a:r>
              <a:rPr lang="en-US" dirty="0" err="1">
                <a:solidFill>
                  <a:srgbClr val="853633"/>
                </a:solidFill>
                <a:latin typeface="Arial" panose="020B0604020202020204" pitchFamily="34" charset="0"/>
              </a:rPr>
              <a:t>Rak`ah</a:t>
            </a:r>
            <a:endParaRPr lang="en-US" dirty="0">
              <a:solidFill>
                <a:srgbClr val="853633"/>
              </a:solidFill>
              <a:latin typeface="Arial" panose="020B0604020202020204" pitchFamily="34" charset="0"/>
            </a:endParaRPr>
          </a:p>
        </p:txBody>
      </p:sp>
      <p:cxnSp>
        <p:nvCxnSpPr>
          <p:cNvPr id="5137" name="Straight Connector 5136">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1A67D1-7A3D-C9AD-4A84-CA0B207C9739}"/>
              </a:ext>
            </a:extLst>
          </p:cNvPr>
          <p:cNvSpPr>
            <a:spLocks noGrp="1"/>
          </p:cNvSpPr>
          <p:nvPr>
            <p:ph sz="half" idx="1"/>
          </p:nvPr>
        </p:nvSpPr>
        <p:spPr>
          <a:xfrm>
            <a:off x="571501" y="2165398"/>
            <a:ext cx="5467441" cy="3701328"/>
          </a:xfrm>
        </p:spPr>
        <p:txBody>
          <a:bodyPr vert="horz" lIns="91440" tIns="45720" rIns="91440" bIns="45720" rtlCol="0" anchor="b">
            <a:noAutofit/>
          </a:bodyPr>
          <a:lstStyle/>
          <a:p>
            <a:pPr fontAlgn="base">
              <a:buFont typeface="+mj-lt"/>
              <a:buAutoNum type="arabicPeriod" startAt="2"/>
            </a:pPr>
            <a:r>
              <a:rPr lang="en-US" sz="2400" dirty="0"/>
              <a:t>Make </a:t>
            </a:r>
            <a:r>
              <a:rPr lang="en-US" sz="2400" i="1" dirty="0" err="1"/>
              <a:t>Niyyah</a:t>
            </a:r>
            <a:r>
              <a:rPr lang="en-US" sz="2400" dirty="0"/>
              <a:t> (solemn intention) in your heart and your mind: “I am offering Zuhr Salaah (noon prayer), of four (4) </a:t>
            </a:r>
            <a:r>
              <a:rPr lang="en-US" sz="2400" dirty="0" err="1"/>
              <a:t>rak`ah’s</a:t>
            </a:r>
            <a:r>
              <a:rPr lang="en-US" sz="2400" dirty="0"/>
              <a:t> (units) seeking closeness to God”. </a:t>
            </a:r>
          </a:p>
          <a:p>
            <a:pPr fontAlgn="base">
              <a:buFont typeface="+mj-lt"/>
              <a:buAutoNum type="arabicPeriod" startAt="3"/>
            </a:pPr>
            <a:r>
              <a:rPr lang="en-US" sz="2400" dirty="0"/>
              <a:t>Raise your hands to your ears and say: </a:t>
            </a:r>
            <a:r>
              <a:rPr lang="en-US" sz="2400" b="1" i="1" dirty="0"/>
              <a:t>“</a:t>
            </a:r>
            <a:r>
              <a:rPr lang="en-US" sz="2400" dirty="0" err="1"/>
              <a:t>ٱللَّٰهُ</a:t>
            </a:r>
            <a:r>
              <a:rPr lang="en-US" sz="2400" dirty="0"/>
              <a:t> </a:t>
            </a:r>
            <a:r>
              <a:rPr lang="en-US" sz="2400" dirty="0" err="1"/>
              <a:t>أَكْبَرُ</a:t>
            </a:r>
            <a:r>
              <a:rPr lang="en-US" sz="2400" b="1" i="1" dirty="0"/>
              <a:t>”</a:t>
            </a:r>
            <a:r>
              <a:rPr lang="en-US" sz="2400" dirty="0"/>
              <a:t> </a:t>
            </a:r>
            <a:r>
              <a:rPr lang="en-US" sz="2400" i="1" dirty="0"/>
              <a:t>(Allahu Akbar).</a:t>
            </a:r>
            <a:r>
              <a:rPr lang="en-US" sz="2400" dirty="0"/>
              <a:t> This means: “Allah is the Greatest”. This is called </a:t>
            </a:r>
            <a:r>
              <a:rPr lang="en-US" sz="2400" i="1" dirty="0" err="1"/>
              <a:t>Takbiratul</a:t>
            </a:r>
            <a:r>
              <a:rPr lang="en-US" sz="2400" i="1" dirty="0"/>
              <a:t> Ihram.</a:t>
            </a:r>
            <a:endParaRPr lang="en-US" sz="2400" dirty="0"/>
          </a:p>
        </p:txBody>
      </p:sp>
      <p:cxnSp>
        <p:nvCxnSpPr>
          <p:cNvPr id="5139" name="Straight Connector 5138">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4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24" name="Picture 4">
            <a:extLst>
              <a:ext uri="{FF2B5EF4-FFF2-40B4-BE49-F238E27FC236}">
                <a16:creationId xmlns:a16="http://schemas.microsoft.com/office/drawing/2014/main" id="{9BDE4957-7728-1629-C8C6-F54474A153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27664" y="850624"/>
            <a:ext cx="2679903" cy="5153662"/>
          </a:xfrm>
          <a:prstGeom prst="rect">
            <a:avLst/>
          </a:prstGeom>
          <a:noFill/>
          <a:extLst>
            <a:ext uri="{909E8E84-426E-40DD-AFC4-6F175D3DCCD1}">
              <a14:hiddenFill xmlns:a14="http://schemas.microsoft.com/office/drawing/2010/main">
                <a:solidFill>
                  <a:srgbClr val="FFFFFF"/>
                </a:solidFill>
              </a14:hiddenFill>
            </a:ext>
          </a:extLst>
        </p:spPr>
      </p:pic>
      <p:cxnSp>
        <p:nvCxnSpPr>
          <p:cNvPr id="5141" name="Straight Connector 5140">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3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0382D2E-ADE2-DDC0-B179-CCFCF02560F7}"/>
            </a:ext>
          </a:extLst>
        </p:cNvPr>
        <p:cNvGrpSpPr/>
        <p:nvPr/>
      </p:nvGrpSpPr>
      <p:grpSpPr>
        <a:xfrm>
          <a:off x="0" y="0"/>
          <a:ext cx="0" cy="0"/>
          <a:chOff x="0" y="0"/>
          <a:chExt cx="0" cy="0"/>
        </a:xfrm>
      </p:grpSpPr>
      <p:cxnSp>
        <p:nvCxnSpPr>
          <p:cNvPr id="5146" name="Straight Connector 5145">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8" name="Straight Connector 5147">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0" name="Straight Connector 5149">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52" name="Rectangle 5151">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50D654-B8A8-B11C-F508-F53B3F45ED13}"/>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First </a:t>
            </a:r>
            <a:r>
              <a:rPr lang="en-US" b="0" i="0">
                <a:effectLst/>
              </a:rPr>
              <a:t>Rak`ah</a:t>
            </a:r>
            <a:endParaRPr lang="en-US" dirty="0"/>
          </a:p>
        </p:txBody>
      </p:sp>
      <p:cxnSp>
        <p:nvCxnSpPr>
          <p:cNvPr id="5154" name="Straight Connector 5153">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A37250-93EA-F50D-2C84-B3B4A1FAE037}"/>
              </a:ext>
            </a:extLst>
          </p:cNvPr>
          <p:cNvSpPr>
            <a:spLocks noGrp="1"/>
          </p:cNvSpPr>
          <p:nvPr>
            <p:ph sz="half" idx="1"/>
          </p:nvPr>
        </p:nvSpPr>
        <p:spPr>
          <a:xfrm>
            <a:off x="4711926" y="757559"/>
            <a:ext cx="6958865" cy="5296582"/>
          </a:xfrm>
        </p:spPr>
        <p:txBody>
          <a:bodyPr vert="horz" lIns="91440" tIns="45720" rIns="91440" bIns="45720" rtlCol="0" anchor="t">
            <a:normAutofit fontScale="92500" lnSpcReduction="10000"/>
          </a:bodyPr>
          <a:lstStyle/>
          <a:p>
            <a:pPr fontAlgn="base"/>
            <a:r>
              <a:rPr lang="en-US" sz="1800" dirty="0"/>
              <a:t>After this, bring your hands down and remain in the standing position (Males to stands with his feet apart from 4 to 8 inches; females to stand with her feet close to each other) while performing the recitations in the next step, </a:t>
            </a:r>
            <a:r>
              <a:rPr lang="en-US" sz="1800" dirty="0" err="1"/>
              <a:t>Qira’ah</a:t>
            </a:r>
            <a:r>
              <a:rPr lang="en-US" sz="1800" dirty="0"/>
              <a:t>. Recite </a:t>
            </a:r>
            <a:r>
              <a:rPr lang="en-US" sz="1800" i="1" dirty="0" err="1"/>
              <a:t>Suratul</a:t>
            </a:r>
            <a:r>
              <a:rPr lang="en-US" sz="1800" i="1" dirty="0"/>
              <a:t> </a:t>
            </a:r>
            <a:r>
              <a:rPr lang="en-US" sz="1800" i="1" dirty="0" err="1"/>
              <a:t>Fatihah</a:t>
            </a:r>
            <a:r>
              <a:rPr lang="en-US" sz="1800" dirty="0"/>
              <a:t> (the opening) of the Holy Qur’an:</a:t>
            </a:r>
          </a:p>
          <a:p>
            <a:pPr fontAlgn="base"/>
            <a:r>
              <a:rPr lang="ar-AE" sz="1800" dirty="0"/>
              <a:t>بِسْمِ اللهِ الرَّحْمنِ الرَّحِيمِِ</a:t>
            </a:r>
            <a:r>
              <a:rPr lang="en-US" sz="1800" dirty="0"/>
              <a:t> Should always be louder.</a:t>
            </a:r>
          </a:p>
          <a:p>
            <a:pPr fontAlgn="base"/>
            <a:endParaRPr lang="en-US" sz="1800" dirty="0"/>
          </a:p>
          <a:p>
            <a:pPr fontAlgn="base"/>
            <a:r>
              <a:rPr lang="ar-AE" dirty="0"/>
              <a:t>بِسْمِ اللهِ الرَّحْمنِ الرَّحِيمِِ ○ الْحَمْدُ للّهِ رَبِّ الْعَالَمِينَ ○ الرَّحْمـنِ الرَّحِيمِ ○ مَالِكِ يَوْمِ الدِّينِ ○ إِيَّاكَ نَعْبُدُ وإِيَّاكَ نَسْتَعِينُ ○ اهدِنَــــا الصِّرَاطَ المُستَقِيمَ ○ صِرَاطَ الَّذِينَ أَنعَمتَ عَلَيهِمْ غَيرِ المَغضُوبِ عَلَيهِمْ وَلاَ الضَّالِّينَ ○</a:t>
            </a:r>
            <a:endParaRPr lang="ar-AE" b="1" dirty="0"/>
          </a:p>
          <a:p>
            <a:pPr marL="0" indent="0">
              <a:buNone/>
            </a:pPr>
            <a:r>
              <a:rPr lang="en-US" b="1" dirty="0">
                <a:solidFill>
                  <a:srgbClr val="0070C0"/>
                </a:solidFill>
              </a:rPr>
              <a:t>Transliteration:</a:t>
            </a:r>
          </a:p>
          <a:p>
            <a:r>
              <a:rPr lang="en-US" i="1" dirty="0"/>
              <a:t>“</a:t>
            </a:r>
            <a:r>
              <a:rPr lang="en-US" i="1" dirty="0" err="1"/>
              <a:t>Bismillahir</a:t>
            </a:r>
            <a:r>
              <a:rPr lang="en-US" i="1" dirty="0"/>
              <a:t> </a:t>
            </a:r>
            <a:r>
              <a:rPr lang="en-US" i="1" dirty="0" err="1"/>
              <a:t>rahmanir</a:t>
            </a:r>
            <a:r>
              <a:rPr lang="en-US" i="1" dirty="0"/>
              <a:t> </a:t>
            </a:r>
            <a:r>
              <a:rPr lang="en-US" i="1" dirty="0" err="1"/>
              <a:t>rahim</a:t>
            </a:r>
            <a:r>
              <a:rPr lang="en-US" i="1" dirty="0"/>
              <a:t> Al </a:t>
            </a:r>
            <a:r>
              <a:rPr lang="en-US" i="1" dirty="0" err="1"/>
              <a:t>hamdu</a:t>
            </a:r>
            <a:r>
              <a:rPr lang="en-US" i="1" dirty="0"/>
              <a:t> </a:t>
            </a:r>
            <a:r>
              <a:rPr lang="en-US" i="1" dirty="0" err="1"/>
              <a:t>lil</a:t>
            </a:r>
            <a:r>
              <a:rPr lang="en-US" i="1" dirty="0"/>
              <a:t> </a:t>
            </a:r>
            <a:r>
              <a:rPr lang="en-US" i="1" dirty="0" err="1"/>
              <a:t>lahi</a:t>
            </a:r>
            <a:r>
              <a:rPr lang="en-US" i="1" dirty="0"/>
              <a:t> </a:t>
            </a:r>
            <a:r>
              <a:rPr lang="en-US" i="1" dirty="0" err="1"/>
              <a:t>rabbil</a:t>
            </a:r>
            <a:r>
              <a:rPr lang="en-US" i="1" dirty="0"/>
              <a:t> ‘</a:t>
            </a:r>
            <a:r>
              <a:rPr lang="en-US" i="1" dirty="0" err="1"/>
              <a:t>alamin</a:t>
            </a:r>
            <a:r>
              <a:rPr lang="en-US" i="1" dirty="0"/>
              <a:t>. </a:t>
            </a:r>
            <a:r>
              <a:rPr lang="en-US" i="1" dirty="0" err="1"/>
              <a:t>Arrahmanir</a:t>
            </a:r>
            <a:r>
              <a:rPr lang="en-US" i="1" dirty="0"/>
              <a:t> </a:t>
            </a:r>
            <a:r>
              <a:rPr lang="en-US" i="1" dirty="0" err="1"/>
              <a:t>rahim</a:t>
            </a:r>
            <a:r>
              <a:rPr lang="en-US" i="1" dirty="0"/>
              <a:t>. Maliki </a:t>
            </a:r>
            <a:r>
              <a:rPr lang="en-US" i="1" dirty="0" err="1"/>
              <a:t>yawmiddin</a:t>
            </a:r>
            <a:r>
              <a:rPr lang="en-US" i="1" dirty="0"/>
              <a:t>. </a:t>
            </a:r>
            <a:r>
              <a:rPr lang="en-US" i="1" dirty="0" err="1"/>
              <a:t>Iyyaka</a:t>
            </a:r>
            <a:r>
              <a:rPr lang="en-US" i="1" dirty="0"/>
              <a:t> </a:t>
            </a:r>
            <a:r>
              <a:rPr lang="en-US" i="1" dirty="0" err="1"/>
              <a:t>na’budu</a:t>
            </a:r>
            <a:r>
              <a:rPr lang="en-US" i="1" dirty="0"/>
              <a:t> </a:t>
            </a:r>
            <a:r>
              <a:rPr lang="en-US" i="1" dirty="0" err="1"/>
              <a:t>wa</a:t>
            </a:r>
            <a:r>
              <a:rPr lang="en-US" i="1" dirty="0"/>
              <a:t> </a:t>
            </a:r>
            <a:r>
              <a:rPr lang="en-US" i="1" dirty="0" err="1"/>
              <a:t>iyyaka</a:t>
            </a:r>
            <a:r>
              <a:rPr lang="en-US" i="1" dirty="0"/>
              <a:t> </a:t>
            </a:r>
            <a:r>
              <a:rPr lang="en-US" i="1" dirty="0" err="1"/>
              <a:t>nasta’in</a:t>
            </a:r>
            <a:r>
              <a:rPr lang="en-US" i="1" dirty="0"/>
              <a:t>. </a:t>
            </a:r>
            <a:r>
              <a:rPr lang="en-US" i="1" dirty="0" err="1"/>
              <a:t>Ihdinas</a:t>
            </a:r>
            <a:r>
              <a:rPr lang="en-US" i="1" dirty="0"/>
              <a:t> </a:t>
            </a:r>
            <a:r>
              <a:rPr lang="en-US" i="1" dirty="0" err="1"/>
              <a:t>siratal</a:t>
            </a:r>
            <a:r>
              <a:rPr lang="en-US" i="1" dirty="0"/>
              <a:t> </a:t>
            </a:r>
            <a:r>
              <a:rPr lang="en-US" i="1" dirty="0" err="1"/>
              <a:t>mustaqim</a:t>
            </a:r>
            <a:r>
              <a:rPr lang="en-US" i="1" dirty="0"/>
              <a:t>. </a:t>
            </a:r>
            <a:r>
              <a:rPr lang="en-US" i="1" dirty="0" err="1"/>
              <a:t>Siratal</a:t>
            </a:r>
            <a:r>
              <a:rPr lang="en-US" i="1" dirty="0"/>
              <a:t> </a:t>
            </a:r>
            <a:r>
              <a:rPr lang="en-US" i="1" dirty="0" err="1"/>
              <a:t>ladhina</a:t>
            </a:r>
            <a:r>
              <a:rPr lang="en-US" i="1" dirty="0"/>
              <a:t> </a:t>
            </a:r>
            <a:r>
              <a:rPr lang="en-US" i="1" dirty="0" err="1"/>
              <a:t>an’amta’alaihim</a:t>
            </a:r>
            <a:r>
              <a:rPr lang="en-US" i="1" dirty="0"/>
              <a:t>, </a:t>
            </a:r>
            <a:r>
              <a:rPr lang="en-US" i="1" dirty="0" err="1"/>
              <a:t>ghairil</a:t>
            </a:r>
            <a:r>
              <a:rPr lang="en-US" i="1" dirty="0"/>
              <a:t> </a:t>
            </a:r>
            <a:r>
              <a:rPr lang="en-US" i="1" dirty="0" err="1"/>
              <a:t>maghdubi’alaihim</a:t>
            </a:r>
            <a:r>
              <a:rPr lang="en-US" i="1" dirty="0"/>
              <a:t> </a:t>
            </a:r>
            <a:r>
              <a:rPr lang="en-US" i="1" dirty="0" err="1"/>
              <a:t>wa</a:t>
            </a:r>
            <a:r>
              <a:rPr lang="en-US" i="1" dirty="0"/>
              <a:t> lad </a:t>
            </a:r>
            <a:r>
              <a:rPr lang="en-US" i="1" dirty="0" err="1"/>
              <a:t>dhallin</a:t>
            </a:r>
            <a:r>
              <a:rPr lang="en-US" i="1" dirty="0"/>
              <a:t>.”</a:t>
            </a:r>
            <a:endParaRPr lang="en-US" dirty="0"/>
          </a:p>
        </p:txBody>
      </p:sp>
      <p:cxnSp>
        <p:nvCxnSpPr>
          <p:cNvPr id="5156" name="Straight Connector 5155">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8" name="Straight Connector 5157">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a:extLst>
              <a:ext uri="{FF2B5EF4-FFF2-40B4-BE49-F238E27FC236}">
                <a16:creationId xmlns:a16="http://schemas.microsoft.com/office/drawing/2014/main" id="{BE40609E-C2FF-0D3C-384D-71D00876E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230899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F287D6F-3F0D-EC8B-F303-97479A8666F1}"/>
            </a:ext>
          </a:extLst>
        </p:cNvPr>
        <p:cNvGrpSpPr/>
        <p:nvPr/>
      </p:nvGrpSpPr>
      <p:grpSpPr>
        <a:xfrm>
          <a:off x="0" y="0"/>
          <a:ext cx="0" cy="0"/>
          <a:chOff x="0" y="0"/>
          <a:chExt cx="0" cy="0"/>
        </a:xfrm>
      </p:grpSpPr>
      <p:cxnSp>
        <p:nvCxnSpPr>
          <p:cNvPr id="5146" name="Straight Connector 5145">
            <a:extLst>
              <a:ext uri="{FF2B5EF4-FFF2-40B4-BE49-F238E27FC236}">
                <a16:creationId xmlns:a16="http://schemas.microsoft.com/office/drawing/2014/main" id="{89D5012F-22F6-4A82-1C61-7F867314FA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8" name="Straight Connector 5147">
            <a:extLst>
              <a:ext uri="{FF2B5EF4-FFF2-40B4-BE49-F238E27FC236}">
                <a16:creationId xmlns:a16="http://schemas.microsoft.com/office/drawing/2014/main" id="{FBD5E9C4-49FF-A46F-3393-BFDFCC6AFB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0" name="Straight Connector 5149">
            <a:extLst>
              <a:ext uri="{FF2B5EF4-FFF2-40B4-BE49-F238E27FC236}">
                <a16:creationId xmlns:a16="http://schemas.microsoft.com/office/drawing/2014/main" id="{9AAA3637-E513-2B41-72D9-ED67132334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52" name="Rectangle 5151">
            <a:extLst>
              <a:ext uri="{FF2B5EF4-FFF2-40B4-BE49-F238E27FC236}">
                <a16:creationId xmlns:a16="http://schemas.microsoft.com/office/drawing/2014/main" id="{058B8E30-F078-6C6E-A4FD-5DAAEDD3E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132F3-4E91-C294-E0BA-7D9B22B66E92}"/>
              </a:ext>
            </a:extLst>
          </p:cNvPr>
          <p:cNvSpPr>
            <a:spLocks noGrp="1"/>
          </p:cNvSpPr>
          <p:nvPr>
            <p:ph type="title"/>
          </p:nvPr>
        </p:nvSpPr>
        <p:spPr>
          <a:xfrm>
            <a:off x="521209" y="786384"/>
            <a:ext cx="3623244" cy="2665614"/>
          </a:xfrm>
        </p:spPr>
        <p:txBody>
          <a:bodyPr vert="horz" lIns="91440" tIns="45720" rIns="91440" bIns="45720" rtlCol="0" anchor="t">
            <a:normAutofit/>
          </a:bodyPr>
          <a:lstStyle/>
          <a:p>
            <a:r>
              <a:rPr lang="en-US" b="0" i="0" dirty="0">
                <a:effectLst/>
              </a:rPr>
              <a:t>The First </a:t>
            </a:r>
            <a:r>
              <a:rPr lang="en-US" b="0" i="0">
                <a:effectLst/>
              </a:rPr>
              <a:t>Rak`ah</a:t>
            </a:r>
            <a:endParaRPr lang="en-US" dirty="0"/>
          </a:p>
        </p:txBody>
      </p:sp>
      <p:cxnSp>
        <p:nvCxnSpPr>
          <p:cNvPr id="5154" name="Straight Connector 5153">
            <a:extLst>
              <a:ext uri="{FF2B5EF4-FFF2-40B4-BE49-F238E27FC236}">
                <a16:creationId xmlns:a16="http://schemas.microsoft.com/office/drawing/2014/main" id="{8DF717CC-A387-B1E5-C326-0743C77F5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2A7D9C-66D6-4936-F8C6-AE17D9AEAC73}"/>
              </a:ext>
            </a:extLst>
          </p:cNvPr>
          <p:cNvSpPr>
            <a:spLocks noGrp="1"/>
          </p:cNvSpPr>
          <p:nvPr>
            <p:ph sz="half" idx="1"/>
          </p:nvPr>
        </p:nvSpPr>
        <p:spPr>
          <a:xfrm>
            <a:off x="4672444" y="714378"/>
            <a:ext cx="6958865" cy="5296582"/>
          </a:xfrm>
        </p:spPr>
        <p:txBody>
          <a:bodyPr vert="horz" lIns="91440" tIns="45720" rIns="91440" bIns="45720" rtlCol="0" anchor="t">
            <a:normAutofit fontScale="92500"/>
          </a:bodyPr>
          <a:lstStyle/>
          <a:p>
            <a:pPr marL="0" indent="0" fontAlgn="base">
              <a:buNone/>
            </a:pPr>
            <a:r>
              <a:rPr lang="en-US" dirty="0"/>
              <a:t>5. Now, recite any other complete Chapter of the Holy Qur’an. For example: </a:t>
            </a:r>
            <a:r>
              <a:rPr lang="en-US" dirty="0" err="1"/>
              <a:t>Suratul</a:t>
            </a:r>
            <a:r>
              <a:rPr lang="en-US" dirty="0"/>
              <a:t> Qadr (the destiny)</a:t>
            </a:r>
          </a:p>
          <a:p>
            <a:pPr marL="0" indent="0" fontAlgn="base">
              <a:buNone/>
            </a:pPr>
            <a:endParaRPr lang="en-US" dirty="0"/>
          </a:p>
          <a:p>
            <a:pPr marL="0" indent="0">
              <a:buNone/>
            </a:pPr>
            <a:r>
              <a:rPr lang="ar-AE" sz="2400" dirty="0"/>
              <a:t>بِسْمِ اللهِ الرَّحْمنِ الرَّحِيمِ ○ إِنَّا أَنزَلْنَاهُ فِي لَيْلَةِ الْقَدْرِ ○ وَمَا أَدْرَاكَ مَا لَيْلَةُ الْقَدْرِ ○ لَيْلَةُ الْقَدْرِ خَيْرٌ مِّنْ أَلْفِ شَهْرٍ ○ تَنَزَّلُ الْمَلَائِكَةُ وَالرُّوحُ فِيهَا بِإِذْنِ رَبِّهِم مِّن كُلِّ أَمْرٍ ○ سَلَامٌ هِيَ حَتَّى مَطْلَعِ الْفَجْرِ ○ </a:t>
            </a:r>
            <a:endParaRPr lang="en-US" sz="2400" dirty="0"/>
          </a:p>
          <a:p>
            <a:pPr marL="0" indent="0">
              <a:buNone/>
            </a:pPr>
            <a:endParaRPr lang="en-US" sz="2400" b="1" dirty="0"/>
          </a:p>
          <a:p>
            <a:pPr marL="0" indent="0">
              <a:buNone/>
            </a:pPr>
            <a:r>
              <a:rPr lang="en-US" sz="1900" b="1" dirty="0">
                <a:solidFill>
                  <a:srgbClr val="0070C0"/>
                </a:solidFill>
              </a:rPr>
              <a:t>Transliteration:</a:t>
            </a:r>
            <a:endParaRPr lang="ar-AE" sz="1900" b="1" dirty="0">
              <a:solidFill>
                <a:srgbClr val="0070C0"/>
              </a:solidFill>
            </a:endParaRPr>
          </a:p>
          <a:p>
            <a:pPr marL="0" indent="0">
              <a:buNone/>
            </a:pPr>
            <a:r>
              <a:rPr lang="en-US" i="1" dirty="0" err="1"/>
              <a:t>Bismillahir</a:t>
            </a:r>
            <a:r>
              <a:rPr lang="en-US" i="1" dirty="0"/>
              <a:t> </a:t>
            </a:r>
            <a:r>
              <a:rPr lang="en-US" i="1" dirty="0" err="1"/>
              <a:t>rahmanir</a:t>
            </a:r>
            <a:r>
              <a:rPr lang="en-US" i="1" dirty="0"/>
              <a:t> </a:t>
            </a:r>
            <a:r>
              <a:rPr lang="en-US" i="1" dirty="0" err="1"/>
              <a:t>rahim</a:t>
            </a:r>
            <a:r>
              <a:rPr lang="en-US" i="1" dirty="0"/>
              <a:t>. </a:t>
            </a:r>
            <a:r>
              <a:rPr lang="en-US" i="1" dirty="0" err="1"/>
              <a:t>Innaa</a:t>
            </a:r>
            <a:r>
              <a:rPr lang="en-US" i="1" dirty="0"/>
              <a:t> </a:t>
            </a:r>
            <a:r>
              <a:rPr lang="en-US" i="1" dirty="0" err="1"/>
              <a:t>Anzalnaahu</a:t>
            </a:r>
            <a:r>
              <a:rPr lang="en-US" i="1" dirty="0"/>
              <a:t> </a:t>
            </a:r>
            <a:r>
              <a:rPr lang="en-US" i="1" dirty="0" err="1"/>
              <a:t>Fiy</a:t>
            </a:r>
            <a:r>
              <a:rPr lang="en-US" i="1" dirty="0"/>
              <a:t> </a:t>
            </a:r>
            <a:r>
              <a:rPr lang="en-US" i="1" dirty="0" err="1"/>
              <a:t>Laylatil</a:t>
            </a:r>
            <a:r>
              <a:rPr lang="en-US" i="1" dirty="0"/>
              <a:t> Qadr. </a:t>
            </a:r>
            <a:r>
              <a:rPr lang="en-US" i="1" dirty="0" err="1"/>
              <a:t>Wa</a:t>
            </a:r>
            <a:r>
              <a:rPr lang="en-US" i="1" dirty="0"/>
              <a:t> Maa </a:t>
            </a:r>
            <a:r>
              <a:rPr lang="en-US" i="1" dirty="0" err="1"/>
              <a:t>Adraaka</a:t>
            </a:r>
            <a:r>
              <a:rPr lang="en-US" i="1" dirty="0"/>
              <a:t> Maa </a:t>
            </a:r>
            <a:r>
              <a:rPr lang="en-US" i="1" dirty="0" err="1"/>
              <a:t>Laylatul</a:t>
            </a:r>
            <a:r>
              <a:rPr lang="en-US" i="1" dirty="0"/>
              <a:t> Qadr. </a:t>
            </a:r>
            <a:r>
              <a:rPr lang="en-US" i="1" dirty="0" err="1"/>
              <a:t>Laylatul</a:t>
            </a:r>
            <a:r>
              <a:rPr lang="en-US" i="1" dirty="0"/>
              <a:t> Qadri </a:t>
            </a:r>
            <a:r>
              <a:rPr lang="en-US" i="1" dirty="0" err="1"/>
              <a:t>Khayrum</a:t>
            </a:r>
            <a:r>
              <a:rPr lang="en-US" i="1" dirty="0"/>
              <a:t> Min </a:t>
            </a:r>
            <a:r>
              <a:rPr lang="en-US" i="1" dirty="0" err="1"/>
              <a:t>Alfi</a:t>
            </a:r>
            <a:r>
              <a:rPr lang="en-US" i="1" dirty="0"/>
              <a:t> </a:t>
            </a:r>
            <a:r>
              <a:rPr lang="en-US" i="1" dirty="0" err="1"/>
              <a:t>Shahr</a:t>
            </a:r>
            <a:r>
              <a:rPr lang="en-US" i="1" dirty="0"/>
              <a:t>. </a:t>
            </a:r>
            <a:r>
              <a:rPr lang="en-US" i="1" dirty="0" err="1"/>
              <a:t>Tanazzalul</a:t>
            </a:r>
            <a:r>
              <a:rPr lang="en-US" i="1" dirty="0"/>
              <a:t> </a:t>
            </a:r>
            <a:r>
              <a:rPr lang="en-US" i="1" dirty="0" err="1"/>
              <a:t>Malaaikatu</a:t>
            </a:r>
            <a:r>
              <a:rPr lang="en-US" i="1" dirty="0"/>
              <a:t> War </a:t>
            </a:r>
            <a:r>
              <a:rPr lang="en-US" i="1" dirty="0" err="1"/>
              <a:t>Ruuhu</a:t>
            </a:r>
            <a:r>
              <a:rPr lang="en-US" i="1" dirty="0"/>
              <a:t> </a:t>
            </a:r>
            <a:r>
              <a:rPr lang="en-US" i="1" dirty="0" err="1"/>
              <a:t>fiyhaa</a:t>
            </a:r>
            <a:r>
              <a:rPr lang="en-US" i="1" dirty="0"/>
              <a:t> Bi </a:t>
            </a:r>
            <a:r>
              <a:rPr lang="en-US" i="1" dirty="0" err="1"/>
              <a:t>Idhni</a:t>
            </a:r>
            <a:r>
              <a:rPr lang="en-US" i="1" dirty="0"/>
              <a:t> </a:t>
            </a:r>
            <a:r>
              <a:rPr lang="en-US" i="1" dirty="0" err="1"/>
              <a:t>Rabbihim</a:t>
            </a:r>
            <a:r>
              <a:rPr lang="en-US" i="1" dirty="0"/>
              <a:t> Min Kulli Amr.  </a:t>
            </a:r>
            <a:r>
              <a:rPr lang="en-US" i="1" dirty="0" err="1"/>
              <a:t>Salaamun</a:t>
            </a:r>
            <a:r>
              <a:rPr lang="en-US" i="1" dirty="0"/>
              <a:t> Hiya </a:t>
            </a:r>
            <a:r>
              <a:rPr lang="en-US" i="1" dirty="0" err="1"/>
              <a:t>Hattaa</a:t>
            </a:r>
            <a:r>
              <a:rPr lang="en-US" i="1" dirty="0"/>
              <a:t> </a:t>
            </a:r>
            <a:r>
              <a:rPr lang="en-US" i="1" dirty="0" err="1"/>
              <a:t>Matla’Il</a:t>
            </a:r>
            <a:r>
              <a:rPr lang="en-US" i="1" dirty="0"/>
              <a:t> </a:t>
            </a:r>
            <a:r>
              <a:rPr lang="en-US" i="1" dirty="0" err="1"/>
              <a:t>Fajr</a:t>
            </a:r>
            <a:r>
              <a:rPr lang="en-US" i="1" dirty="0"/>
              <a:t>.”</a:t>
            </a:r>
            <a:endParaRPr lang="en-US" dirty="0"/>
          </a:p>
        </p:txBody>
      </p:sp>
      <p:cxnSp>
        <p:nvCxnSpPr>
          <p:cNvPr id="5156" name="Straight Connector 5155">
            <a:extLst>
              <a:ext uri="{FF2B5EF4-FFF2-40B4-BE49-F238E27FC236}">
                <a16:creationId xmlns:a16="http://schemas.microsoft.com/office/drawing/2014/main" id="{F659E760-AD71-EB9B-99BB-C5A420B831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8" name="Straight Connector 5157">
            <a:extLst>
              <a:ext uri="{FF2B5EF4-FFF2-40B4-BE49-F238E27FC236}">
                <a16:creationId xmlns:a16="http://schemas.microsoft.com/office/drawing/2014/main" id="{B8AC2950-5A2D-891F-2B68-EDEA607CF6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a:extLst>
              <a:ext uri="{FF2B5EF4-FFF2-40B4-BE49-F238E27FC236}">
                <a16:creationId xmlns:a16="http://schemas.microsoft.com/office/drawing/2014/main" id="{51FC5FA0-0D37-0280-C4BE-B459DBD0E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33" y="2518398"/>
            <a:ext cx="3457742" cy="345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3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docProps/app.xml><?xml version="1.0" encoding="utf-8"?>
<Properties xmlns="http://schemas.openxmlformats.org/officeDocument/2006/extended-properties" xmlns:vt="http://schemas.openxmlformats.org/officeDocument/2006/docPropsVTypes">
  <TotalTime>702</TotalTime>
  <Words>1925</Words>
  <Application>Microsoft Office PowerPoint</Application>
  <PresentationFormat>Widescreen</PresentationFormat>
  <Paragraphs>155</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Batang</vt:lpstr>
      <vt:lpstr>Aptos</vt:lpstr>
      <vt:lpstr>Arial</vt:lpstr>
      <vt:lpstr>Avenir Next LT Pro Light</vt:lpstr>
      <vt:lpstr>Tahoma</vt:lpstr>
      <vt:lpstr>var( --e-global-typography-fb549df-font-family )</vt:lpstr>
      <vt:lpstr>Wingdings</vt:lpstr>
      <vt:lpstr>AlignmentVTI</vt:lpstr>
      <vt:lpstr>HASC Workshop: Salaah</vt:lpstr>
      <vt:lpstr>It is compulsory to perform Wudhu, prior to performing Salaah. </vt:lpstr>
      <vt:lpstr>How to Perform the Daily Prayers  </vt:lpstr>
      <vt:lpstr>PowerPoint Presentation</vt:lpstr>
      <vt:lpstr>How to Perform Four Raka’ah Obligatory Salaah </vt:lpstr>
      <vt:lpstr>The First Rak`ah</vt:lpstr>
      <vt:lpstr>The First Rak`ah</vt:lpstr>
      <vt:lpstr>The First Rak`ah</vt:lpstr>
      <vt:lpstr>The First Rak`ah</vt:lpstr>
      <vt:lpstr>The First Rak`ah</vt:lpstr>
      <vt:lpstr>The First Rak`ah</vt:lpstr>
      <vt:lpstr>The First Rak`ah</vt:lpstr>
      <vt:lpstr>The First Rak`ah</vt:lpstr>
      <vt:lpstr>The First Rak`ah</vt:lpstr>
      <vt:lpstr>The First Rak`ah</vt:lpstr>
      <vt:lpstr>The First Rak`ah</vt:lpstr>
      <vt:lpstr>The First Rak`ah</vt:lpstr>
      <vt:lpstr>The First Rak`ah</vt:lpstr>
      <vt:lpstr>The Second Rak`ah</vt:lpstr>
      <vt:lpstr>The Second Rak`ah</vt:lpstr>
      <vt:lpstr>The Second Rak`ah</vt:lpstr>
      <vt:lpstr>The Second Rak`ah</vt:lpstr>
      <vt:lpstr>The Second Rak`ah</vt:lpstr>
      <vt:lpstr>The Second Rak`ah</vt:lpstr>
      <vt:lpstr>The Third Rak`ah</vt:lpstr>
      <vt:lpstr>The Third Rak`ah</vt:lpstr>
      <vt:lpstr>The Fourth Rak`ah</vt:lpstr>
      <vt:lpstr>The Second Rak`ah</vt:lpstr>
      <vt:lpstr>The Second Rak`ah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HASC Workshop</dc:title>
  <dc:creator>Sadegh</dc:creator>
  <cp:lastModifiedBy>Sadegh Alizadeh</cp:lastModifiedBy>
  <cp:revision>2</cp:revision>
  <dcterms:created xsi:type="dcterms:W3CDTF">2024-02-18T07:28:56Z</dcterms:created>
  <dcterms:modified xsi:type="dcterms:W3CDTF">2024-02-18T19:50:05Z</dcterms:modified>
</cp:coreProperties>
</file>