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92" r:id="rId37"/>
    <p:sldId id="293" r:id="rId38"/>
    <p:sldId id="294" r:id="rId39"/>
    <p:sldId id="295" r:id="rId40"/>
    <p:sldId id="296" r:id="rId41"/>
    <p:sldId id="297" r:id="rId42"/>
  </p:sldIdLst>
  <p:sldSz cx="20104100" cy="11309350"/>
  <p:notesSz cx="20104100" cy="113093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03EB53-4E42-4666-B773-3147193B13D3}" v="170" dt="2024-05-05T21:31:23.013"/>
    <p1510:client id="{51EA62B0-A81A-4913-B30E-2CAAB7D00F4D}" v="4" dt="2024-05-05T06:32:29.83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902"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degh Alizadeh" userId="5cf4261f514f6843" providerId="LiveId" clId="{1703EB53-4E42-4666-B773-3147193B13D3}"/>
    <pc:docChg chg="undo custSel delSld modSld">
      <pc:chgData name="Sadegh Alizadeh" userId="5cf4261f514f6843" providerId="LiveId" clId="{1703EB53-4E42-4666-B773-3147193B13D3}" dt="2024-05-05T21:31:23.013" v="191"/>
      <pc:docMkLst>
        <pc:docMk/>
      </pc:docMkLst>
      <pc:sldChg chg="modAnim">
        <pc:chgData name="Sadegh Alizadeh" userId="5cf4261f514f6843" providerId="LiveId" clId="{1703EB53-4E42-4666-B773-3147193B13D3}" dt="2024-05-05T20:54:01.604" v="1"/>
        <pc:sldMkLst>
          <pc:docMk/>
          <pc:sldMk cId="0" sldId="256"/>
        </pc:sldMkLst>
      </pc:sldChg>
      <pc:sldChg chg="modAnim">
        <pc:chgData name="Sadegh Alizadeh" userId="5cf4261f514f6843" providerId="LiveId" clId="{1703EB53-4E42-4666-B773-3147193B13D3}" dt="2024-05-05T20:54:20.600" v="2"/>
        <pc:sldMkLst>
          <pc:docMk/>
          <pc:sldMk cId="0" sldId="257"/>
        </pc:sldMkLst>
      </pc:sldChg>
      <pc:sldChg chg="modAnim">
        <pc:chgData name="Sadegh Alizadeh" userId="5cf4261f514f6843" providerId="LiveId" clId="{1703EB53-4E42-4666-B773-3147193B13D3}" dt="2024-05-05T20:55:01.655" v="11"/>
        <pc:sldMkLst>
          <pc:docMk/>
          <pc:sldMk cId="0" sldId="258"/>
        </pc:sldMkLst>
      </pc:sldChg>
      <pc:sldChg chg="modAnim">
        <pc:chgData name="Sadegh Alizadeh" userId="5cf4261f514f6843" providerId="LiveId" clId="{1703EB53-4E42-4666-B773-3147193B13D3}" dt="2024-05-05T20:55:23.895" v="13"/>
        <pc:sldMkLst>
          <pc:docMk/>
          <pc:sldMk cId="0" sldId="259"/>
        </pc:sldMkLst>
      </pc:sldChg>
      <pc:sldChg chg="modAnim">
        <pc:chgData name="Sadegh Alizadeh" userId="5cf4261f514f6843" providerId="LiveId" clId="{1703EB53-4E42-4666-B773-3147193B13D3}" dt="2024-05-05T20:56:51.270" v="24"/>
        <pc:sldMkLst>
          <pc:docMk/>
          <pc:sldMk cId="0" sldId="260"/>
        </pc:sldMkLst>
      </pc:sldChg>
      <pc:sldChg chg="modAnim">
        <pc:chgData name="Sadegh Alizadeh" userId="5cf4261f514f6843" providerId="LiveId" clId="{1703EB53-4E42-4666-B773-3147193B13D3}" dt="2024-05-05T20:55:43.680" v="14"/>
        <pc:sldMkLst>
          <pc:docMk/>
          <pc:sldMk cId="0" sldId="261"/>
        </pc:sldMkLst>
      </pc:sldChg>
      <pc:sldChg chg="modAnim">
        <pc:chgData name="Sadegh Alizadeh" userId="5cf4261f514f6843" providerId="LiveId" clId="{1703EB53-4E42-4666-B773-3147193B13D3}" dt="2024-05-05T20:55:49.711" v="15"/>
        <pc:sldMkLst>
          <pc:docMk/>
          <pc:sldMk cId="0" sldId="262"/>
        </pc:sldMkLst>
      </pc:sldChg>
      <pc:sldChg chg="modAnim">
        <pc:chgData name="Sadegh Alizadeh" userId="5cf4261f514f6843" providerId="LiveId" clId="{1703EB53-4E42-4666-B773-3147193B13D3}" dt="2024-05-05T20:55:57.127" v="16"/>
        <pc:sldMkLst>
          <pc:docMk/>
          <pc:sldMk cId="0" sldId="263"/>
        </pc:sldMkLst>
      </pc:sldChg>
      <pc:sldChg chg="modAnim">
        <pc:chgData name="Sadegh Alizadeh" userId="5cf4261f514f6843" providerId="LiveId" clId="{1703EB53-4E42-4666-B773-3147193B13D3}" dt="2024-05-05T20:56:02.456" v="17"/>
        <pc:sldMkLst>
          <pc:docMk/>
          <pc:sldMk cId="0" sldId="264"/>
        </pc:sldMkLst>
      </pc:sldChg>
      <pc:sldChg chg="modAnim">
        <pc:chgData name="Sadegh Alizadeh" userId="5cf4261f514f6843" providerId="LiveId" clId="{1703EB53-4E42-4666-B773-3147193B13D3}" dt="2024-05-05T20:57:14.383" v="25"/>
        <pc:sldMkLst>
          <pc:docMk/>
          <pc:sldMk cId="0" sldId="266"/>
        </pc:sldMkLst>
      </pc:sldChg>
      <pc:sldChg chg="modAnim">
        <pc:chgData name="Sadegh Alizadeh" userId="5cf4261f514f6843" providerId="LiveId" clId="{1703EB53-4E42-4666-B773-3147193B13D3}" dt="2024-05-05T20:57:24.520" v="26"/>
        <pc:sldMkLst>
          <pc:docMk/>
          <pc:sldMk cId="0" sldId="267"/>
        </pc:sldMkLst>
      </pc:sldChg>
      <pc:sldChg chg="modSp modAnim">
        <pc:chgData name="Sadegh Alizadeh" userId="5cf4261f514f6843" providerId="LiveId" clId="{1703EB53-4E42-4666-B773-3147193B13D3}" dt="2024-05-05T20:57:44.384" v="31" actId="404"/>
        <pc:sldMkLst>
          <pc:docMk/>
          <pc:sldMk cId="0" sldId="268"/>
        </pc:sldMkLst>
        <pc:spChg chg="mod">
          <ac:chgData name="Sadegh Alizadeh" userId="5cf4261f514f6843" providerId="LiveId" clId="{1703EB53-4E42-4666-B773-3147193B13D3}" dt="2024-05-05T20:57:44.384" v="31" actId="404"/>
          <ac:spMkLst>
            <pc:docMk/>
            <pc:sldMk cId="0" sldId="268"/>
            <ac:spMk id="3" creationId="{00000000-0000-0000-0000-000000000000}"/>
          </ac:spMkLst>
        </pc:spChg>
      </pc:sldChg>
      <pc:sldChg chg="modSp mod modAnim">
        <pc:chgData name="Sadegh Alizadeh" userId="5cf4261f514f6843" providerId="LiveId" clId="{1703EB53-4E42-4666-B773-3147193B13D3}" dt="2024-05-05T20:58:14.811" v="34"/>
        <pc:sldMkLst>
          <pc:docMk/>
          <pc:sldMk cId="0" sldId="269"/>
        </pc:sldMkLst>
        <pc:spChg chg="mod">
          <ac:chgData name="Sadegh Alizadeh" userId="5cf4261f514f6843" providerId="LiveId" clId="{1703EB53-4E42-4666-B773-3147193B13D3}" dt="2024-05-05T20:58:05.932" v="33" actId="108"/>
          <ac:spMkLst>
            <pc:docMk/>
            <pc:sldMk cId="0" sldId="269"/>
            <ac:spMk id="3" creationId="{00000000-0000-0000-0000-000000000000}"/>
          </ac:spMkLst>
        </pc:spChg>
      </pc:sldChg>
      <pc:sldChg chg="modAnim">
        <pc:chgData name="Sadegh Alizadeh" userId="5cf4261f514f6843" providerId="LiveId" clId="{1703EB53-4E42-4666-B773-3147193B13D3}" dt="2024-05-05T20:59:35.586" v="35"/>
        <pc:sldMkLst>
          <pc:docMk/>
          <pc:sldMk cId="0" sldId="270"/>
        </pc:sldMkLst>
      </pc:sldChg>
      <pc:sldChg chg="modAnim">
        <pc:chgData name="Sadegh Alizadeh" userId="5cf4261f514f6843" providerId="LiveId" clId="{1703EB53-4E42-4666-B773-3147193B13D3}" dt="2024-05-05T20:59:44.588" v="36"/>
        <pc:sldMkLst>
          <pc:docMk/>
          <pc:sldMk cId="0" sldId="271"/>
        </pc:sldMkLst>
      </pc:sldChg>
      <pc:sldChg chg="addSp delSp modSp mod modAnim">
        <pc:chgData name="Sadegh Alizadeh" userId="5cf4261f514f6843" providerId="LiveId" clId="{1703EB53-4E42-4666-B773-3147193B13D3}" dt="2024-05-05T21:26:07.361" v="170"/>
        <pc:sldMkLst>
          <pc:docMk/>
          <pc:sldMk cId="0" sldId="272"/>
        </pc:sldMkLst>
        <pc:spChg chg="add del">
          <ac:chgData name="Sadegh Alizadeh" userId="5cf4261f514f6843" providerId="LiveId" clId="{1703EB53-4E42-4666-B773-3147193B13D3}" dt="2024-05-05T21:21:23.508" v="143" actId="478"/>
          <ac:spMkLst>
            <pc:docMk/>
            <pc:sldMk cId="0" sldId="272"/>
            <ac:spMk id="16" creationId="{00000000-0000-0000-0000-000000000000}"/>
          </ac:spMkLst>
        </pc:spChg>
        <pc:grpChg chg="mod">
          <ac:chgData name="Sadegh Alizadeh" userId="5cf4261f514f6843" providerId="LiveId" clId="{1703EB53-4E42-4666-B773-3147193B13D3}" dt="2024-05-05T21:24:55.023" v="147" actId="1076"/>
          <ac:grpSpMkLst>
            <pc:docMk/>
            <pc:sldMk cId="0" sldId="272"/>
            <ac:grpSpMk id="7" creationId="{00000000-0000-0000-0000-000000000000}"/>
          </ac:grpSpMkLst>
        </pc:grpChg>
        <pc:picChg chg="mod">
          <ac:chgData name="Sadegh Alizadeh" userId="5cf4261f514f6843" providerId="LiveId" clId="{1703EB53-4E42-4666-B773-3147193B13D3}" dt="2024-05-05T21:25:06.933" v="149" actId="1076"/>
          <ac:picMkLst>
            <pc:docMk/>
            <pc:sldMk cId="0" sldId="272"/>
            <ac:picMk id="8" creationId="{00000000-0000-0000-0000-000000000000}"/>
          </ac:picMkLst>
        </pc:picChg>
      </pc:sldChg>
      <pc:sldChg chg="modAnim">
        <pc:chgData name="Sadegh Alizadeh" userId="5cf4261f514f6843" providerId="LiveId" clId="{1703EB53-4E42-4666-B773-3147193B13D3}" dt="2024-05-05T21:29:00.741" v="184"/>
        <pc:sldMkLst>
          <pc:docMk/>
          <pc:sldMk cId="0" sldId="273"/>
        </pc:sldMkLst>
      </pc:sldChg>
      <pc:sldChg chg="modAnim">
        <pc:chgData name="Sadegh Alizadeh" userId="5cf4261f514f6843" providerId="LiveId" clId="{1703EB53-4E42-4666-B773-3147193B13D3}" dt="2024-05-05T21:03:30.672" v="59"/>
        <pc:sldMkLst>
          <pc:docMk/>
          <pc:sldMk cId="0" sldId="274"/>
        </pc:sldMkLst>
      </pc:sldChg>
      <pc:sldChg chg="modAnim">
        <pc:chgData name="Sadegh Alizadeh" userId="5cf4261f514f6843" providerId="LiveId" clId="{1703EB53-4E42-4666-B773-3147193B13D3}" dt="2024-05-05T21:01:46.226" v="45"/>
        <pc:sldMkLst>
          <pc:docMk/>
          <pc:sldMk cId="0" sldId="275"/>
        </pc:sldMkLst>
      </pc:sldChg>
      <pc:sldChg chg="modAnim">
        <pc:chgData name="Sadegh Alizadeh" userId="5cf4261f514f6843" providerId="LiveId" clId="{1703EB53-4E42-4666-B773-3147193B13D3}" dt="2024-05-05T21:02:11.946" v="47"/>
        <pc:sldMkLst>
          <pc:docMk/>
          <pc:sldMk cId="0" sldId="276"/>
        </pc:sldMkLst>
      </pc:sldChg>
      <pc:sldChg chg="modAnim">
        <pc:chgData name="Sadegh Alizadeh" userId="5cf4261f514f6843" providerId="LiveId" clId="{1703EB53-4E42-4666-B773-3147193B13D3}" dt="2024-05-05T21:02:21.669" v="48"/>
        <pc:sldMkLst>
          <pc:docMk/>
          <pc:sldMk cId="0" sldId="277"/>
        </pc:sldMkLst>
      </pc:sldChg>
      <pc:sldChg chg="modAnim">
        <pc:chgData name="Sadegh Alizadeh" userId="5cf4261f514f6843" providerId="LiveId" clId="{1703EB53-4E42-4666-B773-3147193B13D3}" dt="2024-05-05T21:04:11.377" v="60"/>
        <pc:sldMkLst>
          <pc:docMk/>
          <pc:sldMk cId="0" sldId="278"/>
        </pc:sldMkLst>
      </pc:sldChg>
      <pc:sldChg chg="modAnim">
        <pc:chgData name="Sadegh Alizadeh" userId="5cf4261f514f6843" providerId="LiveId" clId="{1703EB53-4E42-4666-B773-3147193B13D3}" dt="2024-05-05T21:04:25.808" v="61"/>
        <pc:sldMkLst>
          <pc:docMk/>
          <pc:sldMk cId="0" sldId="279"/>
        </pc:sldMkLst>
      </pc:sldChg>
      <pc:sldChg chg="modAnim">
        <pc:chgData name="Sadegh Alizadeh" userId="5cf4261f514f6843" providerId="LiveId" clId="{1703EB53-4E42-4666-B773-3147193B13D3}" dt="2024-05-05T21:04:53.449" v="62"/>
        <pc:sldMkLst>
          <pc:docMk/>
          <pc:sldMk cId="0" sldId="281"/>
        </pc:sldMkLst>
      </pc:sldChg>
      <pc:sldChg chg="modSp mod modAnim">
        <pc:chgData name="Sadegh Alizadeh" userId="5cf4261f514f6843" providerId="LiveId" clId="{1703EB53-4E42-4666-B773-3147193B13D3}" dt="2024-05-05T21:29:51.734" v="185"/>
        <pc:sldMkLst>
          <pc:docMk/>
          <pc:sldMk cId="0" sldId="282"/>
        </pc:sldMkLst>
        <pc:spChg chg="mod">
          <ac:chgData name="Sadegh Alizadeh" userId="5cf4261f514f6843" providerId="LiveId" clId="{1703EB53-4E42-4666-B773-3147193B13D3}" dt="2024-05-05T21:06:33.328" v="81" actId="20577"/>
          <ac:spMkLst>
            <pc:docMk/>
            <pc:sldMk cId="0" sldId="282"/>
            <ac:spMk id="3" creationId="{00000000-0000-0000-0000-000000000000}"/>
          </ac:spMkLst>
        </pc:spChg>
      </pc:sldChg>
      <pc:sldChg chg="modAnim">
        <pc:chgData name="Sadegh Alizadeh" userId="5cf4261f514f6843" providerId="LiveId" clId="{1703EB53-4E42-4666-B773-3147193B13D3}" dt="2024-05-05T21:07:06.965" v="82"/>
        <pc:sldMkLst>
          <pc:docMk/>
          <pc:sldMk cId="0" sldId="284"/>
        </pc:sldMkLst>
      </pc:sldChg>
      <pc:sldChg chg="modAnim">
        <pc:chgData name="Sadegh Alizadeh" userId="5cf4261f514f6843" providerId="LiveId" clId="{1703EB53-4E42-4666-B773-3147193B13D3}" dt="2024-05-05T21:07:21.004" v="83"/>
        <pc:sldMkLst>
          <pc:docMk/>
          <pc:sldMk cId="0" sldId="285"/>
        </pc:sldMkLst>
      </pc:sldChg>
      <pc:sldChg chg="modAnim">
        <pc:chgData name="Sadegh Alizadeh" userId="5cf4261f514f6843" providerId="LiveId" clId="{1703EB53-4E42-4666-B773-3147193B13D3}" dt="2024-05-05T21:11:42.667" v="84"/>
        <pc:sldMkLst>
          <pc:docMk/>
          <pc:sldMk cId="0" sldId="287"/>
        </pc:sldMkLst>
      </pc:sldChg>
      <pc:sldChg chg="del">
        <pc:chgData name="Sadegh Alizadeh" userId="5cf4261f514f6843" providerId="LiveId" clId="{1703EB53-4E42-4666-B773-3147193B13D3}" dt="2024-05-05T21:12:40.359" v="85" actId="2696"/>
        <pc:sldMkLst>
          <pc:docMk/>
          <pc:sldMk cId="0" sldId="288"/>
        </pc:sldMkLst>
      </pc:sldChg>
      <pc:sldChg chg="modAnim">
        <pc:chgData name="Sadegh Alizadeh" userId="5cf4261f514f6843" providerId="LiveId" clId="{1703EB53-4E42-4666-B773-3147193B13D3}" dt="2024-05-05T21:13:33.338" v="88"/>
        <pc:sldMkLst>
          <pc:docMk/>
          <pc:sldMk cId="0" sldId="289"/>
        </pc:sldMkLst>
      </pc:sldChg>
      <pc:sldChg chg="modAnim">
        <pc:chgData name="Sadegh Alizadeh" userId="5cf4261f514f6843" providerId="LiveId" clId="{1703EB53-4E42-4666-B773-3147193B13D3}" dt="2024-05-05T21:13:43.770" v="89"/>
        <pc:sldMkLst>
          <pc:docMk/>
          <pc:sldMk cId="0" sldId="290"/>
        </pc:sldMkLst>
      </pc:sldChg>
      <pc:sldChg chg="modAnim">
        <pc:chgData name="Sadegh Alizadeh" userId="5cf4261f514f6843" providerId="LiveId" clId="{1703EB53-4E42-4666-B773-3147193B13D3}" dt="2024-05-05T21:13:53.700" v="91"/>
        <pc:sldMkLst>
          <pc:docMk/>
          <pc:sldMk cId="0" sldId="291"/>
        </pc:sldMkLst>
      </pc:sldChg>
      <pc:sldChg chg="modAnim">
        <pc:chgData name="Sadegh Alizadeh" userId="5cf4261f514f6843" providerId="LiveId" clId="{1703EB53-4E42-4666-B773-3147193B13D3}" dt="2024-05-05T21:14:02.594" v="93"/>
        <pc:sldMkLst>
          <pc:docMk/>
          <pc:sldMk cId="0" sldId="292"/>
        </pc:sldMkLst>
      </pc:sldChg>
      <pc:sldChg chg="modAnim">
        <pc:chgData name="Sadegh Alizadeh" userId="5cf4261f514f6843" providerId="LiveId" clId="{1703EB53-4E42-4666-B773-3147193B13D3}" dt="2024-05-05T21:14:10.483" v="95"/>
        <pc:sldMkLst>
          <pc:docMk/>
          <pc:sldMk cId="0" sldId="293"/>
        </pc:sldMkLst>
      </pc:sldChg>
      <pc:sldChg chg="modAnim">
        <pc:chgData name="Sadegh Alizadeh" userId="5cf4261f514f6843" providerId="LiveId" clId="{1703EB53-4E42-4666-B773-3147193B13D3}" dt="2024-05-05T21:14:21.530" v="97"/>
        <pc:sldMkLst>
          <pc:docMk/>
          <pc:sldMk cId="0" sldId="294"/>
        </pc:sldMkLst>
      </pc:sldChg>
      <pc:sldChg chg="modSp modAnim">
        <pc:chgData name="Sadegh Alizadeh" userId="5cf4261f514f6843" providerId="LiveId" clId="{1703EB53-4E42-4666-B773-3147193B13D3}" dt="2024-05-05T21:31:09.132" v="189"/>
        <pc:sldMkLst>
          <pc:docMk/>
          <pc:sldMk cId="0" sldId="295"/>
        </pc:sldMkLst>
        <pc:spChg chg="mod">
          <ac:chgData name="Sadegh Alizadeh" userId="5cf4261f514f6843" providerId="LiveId" clId="{1703EB53-4E42-4666-B773-3147193B13D3}" dt="2024-05-05T21:15:12.241" v="121" actId="6549"/>
          <ac:spMkLst>
            <pc:docMk/>
            <pc:sldMk cId="0" sldId="295"/>
            <ac:spMk id="5" creationId="{00000000-0000-0000-0000-000000000000}"/>
          </ac:spMkLst>
        </pc:spChg>
      </pc:sldChg>
      <pc:sldChg chg="modAnim">
        <pc:chgData name="Sadegh Alizadeh" userId="5cf4261f514f6843" providerId="LiveId" clId="{1703EB53-4E42-4666-B773-3147193B13D3}" dt="2024-05-05T21:31:23.013" v="191"/>
        <pc:sldMkLst>
          <pc:docMk/>
          <pc:sldMk cId="0" sldId="296"/>
        </pc:sldMkLst>
      </pc:sldChg>
    </pc:docChg>
  </pc:docChgLst>
  <pc:docChgLst>
    <pc:chgData name="Sadegh Alizadeh" userId="5cf4261f514f6843" providerId="LiveId" clId="{51EA62B0-A81A-4913-B30E-2CAAB7D00F4D}"/>
    <pc:docChg chg="undo redo custSel modSld">
      <pc:chgData name="Sadegh Alizadeh" userId="5cf4261f514f6843" providerId="LiveId" clId="{51EA62B0-A81A-4913-B30E-2CAAB7D00F4D}" dt="2024-05-05T06:36:39.320" v="380" actId="113"/>
      <pc:docMkLst>
        <pc:docMk/>
      </pc:docMkLst>
      <pc:sldChg chg="addSp delSp modSp mod">
        <pc:chgData name="Sadegh Alizadeh" userId="5cf4261f514f6843" providerId="LiveId" clId="{51EA62B0-A81A-4913-B30E-2CAAB7D00F4D}" dt="2024-05-05T06:36:39.320" v="380" actId="113"/>
        <pc:sldMkLst>
          <pc:docMk/>
          <pc:sldMk cId="0" sldId="256"/>
        </pc:sldMkLst>
        <pc:spChg chg="add del mod">
          <ac:chgData name="Sadegh Alizadeh" userId="5cf4261f514f6843" providerId="LiveId" clId="{51EA62B0-A81A-4913-B30E-2CAAB7D00F4D}" dt="2024-05-05T06:29:44.705" v="358" actId="1076"/>
          <ac:spMkLst>
            <pc:docMk/>
            <pc:sldMk cId="0" sldId="256"/>
            <ac:spMk id="3" creationId="{00000000-0000-0000-0000-000000000000}"/>
          </ac:spMkLst>
        </pc:spChg>
        <pc:spChg chg="mod">
          <ac:chgData name="Sadegh Alizadeh" userId="5cf4261f514f6843" providerId="LiveId" clId="{51EA62B0-A81A-4913-B30E-2CAAB7D00F4D}" dt="2024-05-05T06:36:39.320" v="380" actId="113"/>
          <ac:spMkLst>
            <pc:docMk/>
            <pc:sldMk cId="0" sldId="256"/>
            <ac:spMk id="4" creationId="{00000000-0000-0000-0000-000000000000}"/>
          </ac:spMkLst>
        </pc:spChg>
        <pc:spChg chg="add del mod">
          <ac:chgData name="Sadegh Alizadeh" userId="5cf4261f514f6843" providerId="LiveId" clId="{51EA62B0-A81A-4913-B30E-2CAAB7D00F4D}" dt="2024-05-05T05:59:58.529" v="31" actId="478"/>
          <ac:spMkLst>
            <pc:docMk/>
            <pc:sldMk cId="0" sldId="256"/>
            <ac:spMk id="6" creationId="{325A7CE4-25A3-3B06-9109-5ED6BDB0A339}"/>
          </ac:spMkLst>
        </pc:spChg>
        <pc:picChg chg="add mod">
          <ac:chgData name="Sadegh Alizadeh" userId="5cf4261f514f6843" providerId="LiveId" clId="{51EA62B0-A81A-4913-B30E-2CAAB7D00F4D}" dt="2024-05-05T06:33:16.809" v="364" actId="1076"/>
          <ac:picMkLst>
            <pc:docMk/>
            <pc:sldMk cId="0" sldId="256"/>
            <ac:picMk id="8" creationId="{43A65410-B792-99EF-645A-E08CFA6DD3B4}"/>
          </ac:picMkLst>
        </pc:picChg>
        <pc:picChg chg="add mod">
          <ac:chgData name="Sadegh Alizadeh" userId="5cf4261f514f6843" providerId="LiveId" clId="{51EA62B0-A81A-4913-B30E-2CAAB7D00F4D}" dt="2024-05-05T06:33:35.870" v="365" actId="1076"/>
          <ac:picMkLst>
            <pc:docMk/>
            <pc:sldMk cId="0" sldId="256"/>
            <ac:picMk id="9" creationId="{6835403B-53DC-5B40-C11F-EB9D24DA2EAF}"/>
          </ac:picMkLst>
        </pc:picChg>
      </pc:sldChg>
      <pc:sldChg chg="modSp mod">
        <pc:chgData name="Sadegh Alizadeh" userId="5cf4261f514f6843" providerId="LiveId" clId="{51EA62B0-A81A-4913-B30E-2CAAB7D00F4D}" dt="2024-05-05T06:23:37.929" v="249" actId="108"/>
        <pc:sldMkLst>
          <pc:docMk/>
          <pc:sldMk cId="0" sldId="257"/>
        </pc:sldMkLst>
        <pc:spChg chg="mod">
          <ac:chgData name="Sadegh Alizadeh" userId="5cf4261f514f6843" providerId="LiveId" clId="{51EA62B0-A81A-4913-B30E-2CAAB7D00F4D}" dt="2024-05-05T06:23:37.929" v="249" actId="108"/>
          <ac:spMkLst>
            <pc:docMk/>
            <pc:sldMk cId="0" sldId="257"/>
            <ac:spMk id="2" creationId="{00000000-0000-0000-0000-000000000000}"/>
          </ac:spMkLst>
        </pc:spChg>
      </pc:sldChg>
      <pc:sldChg chg="modSp mod">
        <pc:chgData name="Sadegh Alizadeh" userId="5cf4261f514f6843" providerId="LiveId" clId="{51EA62B0-A81A-4913-B30E-2CAAB7D00F4D}" dt="2024-05-05T06:23:33.358" v="248" actId="404"/>
        <pc:sldMkLst>
          <pc:docMk/>
          <pc:sldMk cId="0" sldId="258"/>
        </pc:sldMkLst>
        <pc:spChg chg="mod">
          <ac:chgData name="Sadegh Alizadeh" userId="5cf4261f514f6843" providerId="LiveId" clId="{51EA62B0-A81A-4913-B30E-2CAAB7D00F4D}" dt="2024-05-05T06:23:33.358" v="248" actId="404"/>
          <ac:spMkLst>
            <pc:docMk/>
            <pc:sldMk cId="0" sldId="258"/>
            <ac:spMk id="2" creationId="{00000000-0000-0000-0000-000000000000}"/>
          </ac:spMkLst>
        </pc:spChg>
      </pc:sldChg>
      <pc:sldChg chg="modSp mod">
        <pc:chgData name="Sadegh Alizadeh" userId="5cf4261f514f6843" providerId="LiveId" clId="{51EA62B0-A81A-4913-B30E-2CAAB7D00F4D}" dt="2024-05-05T06:23:13.605" v="244" actId="404"/>
        <pc:sldMkLst>
          <pc:docMk/>
          <pc:sldMk cId="0" sldId="259"/>
        </pc:sldMkLst>
        <pc:spChg chg="mod">
          <ac:chgData name="Sadegh Alizadeh" userId="5cf4261f514f6843" providerId="LiveId" clId="{51EA62B0-A81A-4913-B30E-2CAAB7D00F4D}" dt="2024-05-05T06:23:13.605" v="244" actId="404"/>
          <ac:spMkLst>
            <pc:docMk/>
            <pc:sldMk cId="0" sldId="259"/>
            <ac:spMk id="2" creationId="{00000000-0000-0000-0000-000000000000}"/>
          </ac:spMkLst>
        </pc:spChg>
      </pc:sldChg>
      <pc:sldChg chg="modSp mod">
        <pc:chgData name="Sadegh Alizadeh" userId="5cf4261f514f6843" providerId="LiveId" clId="{51EA62B0-A81A-4913-B30E-2CAAB7D00F4D}" dt="2024-05-05T06:05:33.609" v="66" actId="1076"/>
        <pc:sldMkLst>
          <pc:docMk/>
          <pc:sldMk cId="0" sldId="260"/>
        </pc:sldMkLst>
        <pc:spChg chg="mod">
          <ac:chgData name="Sadegh Alizadeh" userId="5cf4261f514f6843" providerId="LiveId" clId="{51EA62B0-A81A-4913-B30E-2CAAB7D00F4D}" dt="2024-05-05T06:05:33.609" v="66" actId="1076"/>
          <ac:spMkLst>
            <pc:docMk/>
            <pc:sldMk cId="0" sldId="260"/>
            <ac:spMk id="3" creationId="{00000000-0000-0000-0000-000000000000}"/>
          </ac:spMkLst>
        </pc:spChg>
      </pc:sldChg>
      <pc:sldChg chg="modSp mod">
        <pc:chgData name="Sadegh Alizadeh" userId="5cf4261f514f6843" providerId="LiveId" clId="{51EA62B0-A81A-4913-B30E-2CAAB7D00F4D}" dt="2024-05-05T06:23:23.504" v="246" actId="404"/>
        <pc:sldMkLst>
          <pc:docMk/>
          <pc:sldMk cId="0" sldId="261"/>
        </pc:sldMkLst>
        <pc:spChg chg="mod">
          <ac:chgData name="Sadegh Alizadeh" userId="5cf4261f514f6843" providerId="LiveId" clId="{51EA62B0-A81A-4913-B30E-2CAAB7D00F4D}" dt="2024-05-05T06:23:23.504" v="246" actId="404"/>
          <ac:spMkLst>
            <pc:docMk/>
            <pc:sldMk cId="0" sldId="261"/>
            <ac:spMk id="2" creationId="{00000000-0000-0000-0000-000000000000}"/>
          </ac:spMkLst>
        </pc:spChg>
      </pc:sldChg>
      <pc:sldChg chg="modSp mod">
        <pc:chgData name="Sadegh Alizadeh" userId="5cf4261f514f6843" providerId="LiveId" clId="{51EA62B0-A81A-4913-B30E-2CAAB7D00F4D}" dt="2024-05-05T06:22:56.061" v="240" actId="108"/>
        <pc:sldMkLst>
          <pc:docMk/>
          <pc:sldMk cId="0" sldId="262"/>
        </pc:sldMkLst>
        <pc:spChg chg="mod">
          <ac:chgData name="Sadegh Alizadeh" userId="5cf4261f514f6843" providerId="LiveId" clId="{51EA62B0-A81A-4913-B30E-2CAAB7D00F4D}" dt="2024-05-05T06:22:56.061" v="240" actId="108"/>
          <ac:spMkLst>
            <pc:docMk/>
            <pc:sldMk cId="0" sldId="262"/>
            <ac:spMk id="2" creationId="{00000000-0000-0000-0000-000000000000}"/>
          </ac:spMkLst>
        </pc:spChg>
      </pc:sldChg>
      <pc:sldChg chg="modSp mod">
        <pc:chgData name="Sadegh Alizadeh" userId="5cf4261f514f6843" providerId="LiveId" clId="{51EA62B0-A81A-4913-B30E-2CAAB7D00F4D}" dt="2024-05-05T06:22:52.735" v="239" actId="108"/>
        <pc:sldMkLst>
          <pc:docMk/>
          <pc:sldMk cId="0" sldId="263"/>
        </pc:sldMkLst>
        <pc:spChg chg="mod">
          <ac:chgData name="Sadegh Alizadeh" userId="5cf4261f514f6843" providerId="LiveId" clId="{51EA62B0-A81A-4913-B30E-2CAAB7D00F4D}" dt="2024-05-05T06:22:52.735" v="239" actId="108"/>
          <ac:spMkLst>
            <pc:docMk/>
            <pc:sldMk cId="0" sldId="263"/>
            <ac:spMk id="2" creationId="{00000000-0000-0000-0000-000000000000}"/>
          </ac:spMkLst>
        </pc:spChg>
      </pc:sldChg>
      <pc:sldChg chg="modSp mod">
        <pc:chgData name="Sadegh Alizadeh" userId="5cf4261f514f6843" providerId="LiveId" clId="{51EA62B0-A81A-4913-B30E-2CAAB7D00F4D}" dt="2024-05-05T06:22:49.532" v="236" actId="108"/>
        <pc:sldMkLst>
          <pc:docMk/>
          <pc:sldMk cId="0" sldId="264"/>
        </pc:sldMkLst>
        <pc:spChg chg="mod">
          <ac:chgData name="Sadegh Alizadeh" userId="5cf4261f514f6843" providerId="LiveId" clId="{51EA62B0-A81A-4913-B30E-2CAAB7D00F4D}" dt="2024-05-05T06:22:49.532" v="236" actId="108"/>
          <ac:spMkLst>
            <pc:docMk/>
            <pc:sldMk cId="0" sldId="264"/>
            <ac:spMk id="2" creationId="{00000000-0000-0000-0000-000000000000}"/>
          </ac:spMkLst>
        </pc:spChg>
      </pc:sldChg>
      <pc:sldChg chg="modSp mod">
        <pc:chgData name="Sadegh Alizadeh" userId="5cf4261f514f6843" providerId="LiveId" clId="{51EA62B0-A81A-4913-B30E-2CAAB7D00F4D}" dt="2024-05-05T06:10:10.836" v="88" actId="1076"/>
        <pc:sldMkLst>
          <pc:docMk/>
          <pc:sldMk cId="0" sldId="265"/>
        </pc:sldMkLst>
        <pc:spChg chg="mod">
          <ac:chgData name="Sadegh Alizadeh" userId="5cf4261f514f6843" providerId="LiveId" clId="{51EA62B0-A81A-4913-B30E-2CAAB7D00F4D}" dt="2024-05-05T06:10:10.836" v="88" actId="1076"/>
          <ac:spMkLst>
            <pc:docMk/>
            <pc:sldMk cId="0" sldId="265"/>
            <ac:spMk id="3" creationId="{00000000-0000-0000-0000-000000000000}"/>
          </ac:spMkLst>
        </pc:spChg>
      </pc:sldChg>
      <pc:sldChg chg="modSp mod">
        <pc:chgData name="Sadegh Alizadeh" userId="5cf4261f514f6843" providerId="LiveId" clId="{51EA62B0-A81A-4913-B30E-2CAAB7D00F4D}" dt="2024-05-05T06:22:42.830" v="234" actId="108"/>
        <pc:sldMkLst>
          <pc:docMk/>
          <pc:sldMk cId="0" sldId="266"/>
        </pc:sldMkLst>
        <pc:spChg chg="mod">
          <ac:chgData name="Sadegh Alizadeh" userId="5cf4261f514f6843" providerId="LiveId" clId="{51EA62B0-A81A-4913-B30E-2CAAB7D00F4D}" dt="2024-05-05T06:22:42.830" v="234" actId="108"/>
          <ac:spMkLst>
            <pc:docMk/>
            <pc:sldMk cId="0" sldId="266"/>
            <ac:spMk id="2" creationId="{00000000-0000-0000-0000-000000000000}"/>
          </ac:spMkLst>
        </pc:spChg>
        <pc:spChg chg="mod">
          <ac:chgData name="Sadegh Alizadeh" userId="5cf4261f514f6843" providerId="LiveId" clId="{51EA62B0-A81A-4913-B30E-2CAAB7D00F4D}" dt="2024-05-05T06:12:08.355" v="129" actId="20577"/>
          <ac:spMkLst>
            <pc:docMk/>
            <pc:sldMk cId="0" sldId="266"/>
            <ac:spMk id="3" creationId="{00000000-0000-0000-0000-000000000000}"/>
          </ac:spMkLst>
        </pc:spChg>
      </pc:sldChg>
      <pc:sldChg chg="modSp mod">
        <pc:chgData name="Sadegh Alizadeh" userId="5cf4261f514f6843" providerId="LiveId" clId="{51EA62B0-A81A-4913-B30E-2CAAB7D00F4D}" dt="2024-05-05T06:22:40.877" v="232" actId="108"/>
        <pc:sldMkLst>
          <pc:docMk/>
          <pc:sldMk cId="0" sldId="267"/>
        </pc:sldMkLst>
        <pc:spChg chg="mod">
          <ac:chgData name="Sadegh Alizadeh" userId="5cf4261f514f6843" providerId="LiveId" clId="{51EA62B0-A81A-4913-B30E-2CAAB7D00F4D}" dt="2024-05-05T06:22:40.877" v="232" actId="108"/>
          <ac:spMkLst>
            <pc:docMk/>
            <pc:sldMk cId="0" sldId="267"/>
            <ac:spMk id="2" creationId="{00000000-0000-0000-0000-000000000000}"/>
          </ac:spMkLst>
        </pc:spChg>
      </pc:sldChg>
      <pc:sldChg chg="modSp mod">
        <pc:chgData name="Sadegh Alizadeh" userId="5cf4261f514f6843" providerId="LiveId" clId="{51EA62B0-A81A-4913-B30E-2CAAB7D00F4D}" dt="2024-05-05T06:22:38.944" v="230" actId="108"/>
        <pc:sldMkLst>
          <pc:docMk/>
          <pc:sldMk cId="0" sldId="268"/>
        </pc:sldMkLst>
        <pc:spChg chg="mod">
          <ac:chgData name="Sadegh Alizadeh" userId="5cf4261f514f6843" providerId="LiveId" clId="{51EA62B0-A81A-4913-B30E-2CAAB7D00F4D}" dt="2024-05-05T06:22:38.944" v="230" actId="108"/>
          <ac:spMkLst>
            <pc:docMk/>
            <pc:sldMk cId="0" sldId="268"/>
            <ac:spMk id="2" creationId="{00000000-0000-0000-0000-000000000000}"/>
          </ac:spMkLst>
        </pc:spChg>
      </pc:sldChg>
      <pc:sldChg chg="modSp mod">
        <pc:chgData name="Sadegh Alizadeh" userId="5cf4261f514f6843" providerId="LiveId" clId="{51EA62B0-A81A-4913-B30E-2CAAB7D00F4D}" dt="2024-05-05T06:22:36.511" v="228" actId="108"/>
        <pc:sldMkLst>
          <pc:docMk/>
          <pc:sldMk cId="0" sldId="269"/>
        </pc:sldMkLst>
        <pc:spChg chg="mod">
          <ac:chgData name="Sadegh Alizadeh" userId="5cf4261f514f6843" providerId="LiveId" clId="{51EA62B0-A81A-4913-B30E-2CAAB7D00F4D}" dt="2024-05-05T06:22:36.511" v="228" actId="108"/>
          <ac:spMkLst>
            <pc:docMk/>
            <pc:sldMk cId="0" sldId="269"/>
            <ac:spMk id="2" creationId="{00000000-0000-0000-0000-000000000000}"/>
          </ac:spMkLst>
        </pc:spChg>
      </pc:sldChg>
      <pc:sldChg chg="modSp mod">
        <pc:chgData name="Sadegh Alizadeh" userId="5cf4261f514f6843" providerId="LiveId" clId="{51EA62B0-A81A-4913-B30E-2CAAB7D00F4D}" dt="2024-05-05T06:22:34.210" v="226" actId="108"/>
        <pc:sldMkLst>
          <pc:docMk/>
          <pc:sldMk cId="0" sldId="270"/>
        </pc:sldMkLst>
        <pc:spChg chg="mod">
          <ac:chgData name="Sadegh Alizadeh" userId="5cf4261f514f6843" providerId="LiveId" clId="{51EA62B0-A81A-4913-B30E-2CAAB7D00F4D}" dt="2024-05-05T06:22:34.210" v="226" actId="108"/>
          <ac:spMkLst>
            <pc:docMk/>
            <pc:sldMk cId="0" sldId="270"/>
            <ac:spMk id="2" creationId="{00000000-0000-0000-0000-000000000000}"/>
          </ac:spMkLst>
        </pc:spChg>
      </pc:sldChg>
      <pc:sldChg chg="modSp mod">
        <pc:chgData name="Sadegh Alizadeh" userId="5cf4261f514f6843" providerId="LiveId" clId="{51EA62B0-A81A-4913-B30E-2CAAB7D00F4D}" dt="2024-05-05T06:22:32.136" v="224" actId="108"/>
        <pc:sldMkLst>
          <pc:docMk/>
          <pc:sldMk cId="0" sldId="271"/>
        </pc:sldMkLst>
        <pc:spChg chg="mod">
          <ac:chgData name="Sadegh Alizadeh" userId="5cf4261f514f6843" providerId="LiveId" clId="{51EA62B0-A81A-4913-B30E-2CAAB7D00F4D}" dt="2024-05-05T06:22:32.136" v="224" actId="108"/>
          <ac:spMkLst>
            <pc:docMk/>
            <pc:sldMk cId="0" sldId="271"/>
            <ac:spMk id="2" creationId="{00000000-0000-0000-0000-000000000000}"/>
          </ac:spMkLst>
        </pc:spChg>
      </pc:sldChg>
      <pc:sldChg chg="modSp mod">
        <pc:chgData name="Sadegh Alizadeh" userId="5cf4261f514f6843" providerId="LiveId" clId="{51EA62B0-A81A-4913-B30E-2CAAB7D00F4D}" dt="2024-05-05T06:22:30.071" v="222" actId="108"/>
        <pc:sldMkLst>
          <pc:docMk/>
          <pc:sldMk cId="0" sldId="272"/>
        </pc:sldMkLst>
        <pc:spChg chg="mod">
          <ac:chgData name="Sadegh Alizadeh" userId="5cf4261f514f6843" providerId="LiveId" clId="{51EA62B0-A81A-4913-B30E-2CAAB7D00F4D}" dt="2024-05-05T06:22:30.071" v="222" actId="108"/>
          <ac:spMkLst>
            <pc:docMk/>
            <pc:sldMk cId="0" sldId="272"/>
            <ac:spMk id="4" creationId="{00000000-0000-0000-0000-000000000000}"/>
          </ac:spMkLst>
        </pc:spChg>
      </pc:sldChg>
      <pc:sldChg chg="modSp mod">
        <pc:chgData name="Sadegh Alizadeh" userId="5cf4261f514f6843" providerId="LiveId" clId="{51EA62B0-A81A-4913-B30E-2CAAB7D00F4D}" dt="2024-05-05T06:22:27.930" v="220" actId="108"/>
        <pc:sldMkLst>
          <pc:docMk/>
          <pc:sldMk cId="0" sldId="273"/>
        </pc:sldMkLst>
        <pc:spChg chg="mod">
          <ac:chgData name="Sadegh Alizadeh" userId="5cf4261f514f6843" providerId="LiveId" clId="{51EA62B0-A81A-4913-B30E-2CAAB7D00F4D}" dt="2024-05-05T06:22:27.930" v="220" actId="108"/>
          <ac:spMkLst>
            <pc:docMk/>
            <pc:sldMk cId="0" sldId="273"/>
            <ac:spMk id="2" creationId="{00000000-0000-0000-0000-000000000000}"/>
          </ac:spMkLst>
        </pc:spChg>
      </pc:sldChg>
      <pc:sldChg chg="modSp mod">
        <pc:chgData name="Sadegh Alizadeh" userId="5cf4261f514f6843" providerId="LiveId" clId="{51EA62B0-A81A-4913-B30E-2CAAB7D00F4D}" dt="2024-05-05T06:22:24.977" v="218" actId="108"/>
        <pc:sldMkLst>
          <pc:docMk/>
          <pc:sldMk cId="0" sldId="274"/>
        </pc:sldMkLst>
        <pc:spChg chg="mod">
          <ac:chgData name="Sadegh Alizadeh" userId="5cf4261f514f6843" providerId="LiveId" clId="{51EA62B0-A81A-4913-B30E-2CAAB7D00F4D}" dt="2024-05-05T06:22:24.977" v="218" actId="108"/>
          <ac:spMkLst>
            <pc:docMk/>
            <pc:sldMk cId="0" sldId="274"/>
            <ac:spMk id="2" creationId="{00000000-0000-0000-0000-000000000000}"/>
          </ac:spMkLst>
        </pc:spChg>
      </pc:sldChg>
      <pc:sldChg chg="modSp mod">
        <pc:chgData name="Sadegh Alizadeh" userId="5cf4261f514f6843" providerId="LiveId" clId="{51EA62B0-A81A-4913-B30E-2CAAB7D00F4D}" dt="2024-05-05T06:22:22.964" v="216" actId="108"/>
        <pc:sldMkLst>
          <pc:docMk/>
          <pc:sldMk cId="0" sldId="275"/>
        </pc:sldMkLst>
        <pc:spChg chg="mod">
          <ac:chgData name="Sadegh Alizadeh" userId="5cf4261f514f6843" providerId="LiveId" clId="{51EA62B0-A81A-4913-B30E-2CAAB7D00F4D}" dt="2024-05-05T06:22:22.964" v="216" actId="108"/>
          <ac:spMkLst>
            <pc:docMk/>
            <pc:sldMk cId="0" sldId="275"/>
            <ac:spMk id="2" creationId="{00000000-0000-0000-0000-000000000000}"/>
          </ac:spMkLst>
        </pc:spChg>
      </pc:sldChg>
      <pc:sldChg chg="modSp mod">
        <pc:chgData name="Sadegh Alizadeh" userId="5cf4261f514f6843" providerId="LiveId" clId="{51EA62B0-A81A-4913-B30E-2CAAB7D00F4D}" dt="2024-05-05T06:22:20.478" v="214" actId="108"/>
        <pc:sldMkLst>
          <pc:docMk/>
          <pc:sldMk cId="0" sldId="276"/>
        </pc:sldMkLst>
        <pc:spChg chg="mod">
          <ac:chgData name="Sadegh Alizadeh" userId="5cf4261f514f6843" providerId="LiveId" clId="{51EA62B0-A81A-4913-B30E-2CAAB7D00F4D}" dt="2024-05-05T06:22:20.478" v="214" actId="108"/>
          <ac:spMkLst>
            <pc:docMk/>
            <pc:sldMk cId="0" sldId="276"/>
            <ac:spMk id="2" creationId="{00000000-0000-0000-0000-000000000000}"/>
          </ac:spMkLst>
        </pc:spChg>
      </pc:sldChg>
      <pc:sldChg chg="modSp mod">
        <pc:chgData name="Sadegh Alizadeh" userId="5cf4261f514f6843" providerId="LiveId" clId="{51EA62B0-A81A-4913-B30E-2CAAB7D00F4D}" dt="2024-05-05T06:16:48.984" v="152" actId="1076"/>
        <pc:sldMkLst>
          <pc:docMk/>
          <pc:sldMk cId="0" sldId="277"/>
        </pc:sldMkLst>
        <pc:spChg chg="mod">
          <ac:chgData name="Sadegh Alizadeh" userId="5cf4261f514f6843" providerId="LiveId" clId="{51EA62B0-A81A-4913-B30E-2CAAB7D00F4D}" dt="2024-05-05T06:16:48.984" v="152" actId="1076"/>
          <ac:spMkLst>
            <pc:docMk/>
            <pc:sldMk cId="0" sldId="277"/>
            <ac:spMk id="3" creationId="{00000000-0000-0000-0000-000000000000}"/>
          </ac:spMkLst>
        </pc:spChg>
      </pc:sldChg>
      <pc:sldChg chg="modSp mod">
        <pc:chgData name="Sadegh Alizadeh" userId="5cf4261f514f6843" providerId="LiveId" clId="{51EA62B0-A81A-4913-B30E-2CAAB7D00F4D}" dt="2024-05-05T06:22:15.220" v="212" actId="108"/>
        <pc:sldMkLst>
          <pc:docMk/>
          <pc:sldMk cId="0" sldId="278"/>
        </pc:sldMkLst>
        <pc:spChg chg="mod">
          <ac:chgData name="Sadegh Alizadeh" userId="5cf4261f514f6843" providerId="LiveId" clId="{51EA62B0-A81A-4913-B30E-2CAAB7D00F4D}" dt="2024-05-05T06:22:15.220" v="212" actId="108"/>
          <ac:spMkLst>
            <pc:docMk/>
            <pc:sldMk cId="0" sldId="278"/>
            <ac:spMk id="2" creationId="{00000000-0000-0000-0000-000000000000}"/>
          </ac:spMkLst>
        </pc:spChg>
      </pc:sldChg>
      <pc:sldChg chg="modSp mod">
        <pc:chgData name="Sadegh Alizadeh" userId="5cf4261f514f6843" providerId="LiveId" clId="{51EA62B0-A81A-4913-B30E-2CAAB7D00F4D}" dt="2024-05-05T06:22:08.229" v="209" actId="108"/>
        <pc:sldMkLst>
          <pc:docMk/>
          <pc:sldMk cId="0" sldId="279"/>
        </pc:sldMkLst>
        <pc:spChg chg="mod">
          <ac:chgData name="Sadegh Alizadeh" userId="5cf4261f514f6843" providerId="LiveId" clId="{51EA62B0-A81A-4913-B30E-2CAAB7D00F4D}" dt="2024-05-05T06:22:08.229" v="209" actId="108"/>
          <ac:spMkLst>
            <pc:docMk/>
            <pc:sldMk cId="0" sldId="279"/>
            <ac:spMk id="2" creationId="{00000000-0000-0000-0000-000000000000}"/>
          </ac:spMkLst>
        </pc:spChg>
      </pc:sldChg>
      <pc:sldChg chg="modSp mod">
        <pc:chgData name="Sadegh Alizadeh" userId="5cf4261f514f6843" providerId="LiveId" clId="{51EA62B0-A81A-4913-B30E-2CAAB7D00F4D}" dt="2024-05-05T06:18:29.486" v="162" actId="1076"/>
        <pc:sldMkLst>
          <pc:docMk/>
          <pc:sldMk cId="0" sldId="280"/>
        </pc:sldMkLst>
        <pc:spChg chg="mod">
          <ac:chgData name="Sadegh Alizadeh" userId="5cf4261f514f6843" providerId="LiveId" clId="{51EA62B0-A81A-4913-B30E-2CAAB7D00F4D}" dt="2024-05-05T06:18:29.486" v="162" actId="1076"/>
          <ac:spMkLst>
            <pc:docMk/>
            <pc:sldMk cId="0" sldId="280"/>
            <ac:spMk id="2" creationId="{00000000-0000-0000-0000-000000000000}"/>
          </ac:spMkLst>
        </pc:spChg>
      </pc:sldChg>
      <pc:sldChg chg="modSp mod">
        <pc:chgData name="Sadegh Alizadeh" userId="5cf4261f514f6843" providerId="LiveId" clId="{51EA62B0-A81A-4913-B30E-2CAAB7D00F4D}" dt="2024-05-05T06:22:03.234" v="207" actId="108"/>
        <pc:sldMkLst>
          <pc:docMk/>
          <pc:sldMk cId="0" sldId="281"/>
        </pc:sldMkLst>
        <pc:spChg chg="mod">
          <ac:chgData name="Sadegh Alizadeh" userId="5cf4261f514f6843" providerId="LiveId" clId="{51EA62B0-A81A-4913-B30E-2CAAB7D00F4D}" dt="2024-05-05T06:22:03.234" v="207" actId="108"/>
          <ac:spMkLst>
            <pc:docMk/>
            <pc:sldMk cId="0" sldId="281"/>
            <ac:spMk id="2" creationId="{00000000-0000-0000-0000-000000000000}"/>
          </ac:spMkLst>
        </pc:spChg>
      </pc:sldChg>
      <pc:sldChg chg="modSp mod">
        <pc:chgData name="Sadegh Alizadeh" userId="5cf4261f514f6843" providerId="LiveId" clId="{51EA62B0-A81A-4913-B30E-2CAAB7D00F4D}" dt="2024-05-05T06:22:00.316" v="205" actId="108"/>
        <pc:sldMkLst>
          <pc:docMk/>
          <pc:sldMk cId="0" sldId="282"/>
        </pc:sldMkLst>
        <pc:spChg chg="mod">
          <ac:chgData name="Sadegh Alizadeh" userId="5cf4261f514f6843" providerId="LiveId" clId="{51EA62B0-A81A-4913-B30E-2CAAB7D00F4D}" dt="2024-05-05T06:22:00.316" v="205" actId="108"/>
          <ac:spMkLst>
            <pc:docMk/>
            <pc:sldMk cId="0" sldId="282"/>
            <ac:spMk id="2" creationId="{00000000-0000-0000-0000-000000000000}"/>
          </ac:spMkLst>
        </pc:spChg>
      </pc:sldChg>
      <pc:sldChg chg="modSp mod">
        <pc:chgData name="Sadegh Alizadeh" userId="5cf4261f514f6843" providerId="LiveId" clId="{51EA62B0-A81A-4913-B30E-2CAAB7D00F4D}" dt="2024-05-05T06:20:20.943" v="176" actId="1076"/>
        <pc:sldMkLst>
          <pc:docMk/>
          <pc:sldMk cId="0" sldId="283"/>
        </pc:sldMkLst>
        <pc:spChg chg="mod">
          <ac:chgData name="Sadegh Alizadeh" userId="5cf4261f514f6843" providerId="LiveId" clId="{51EA62B0-A81A-4913-B30E-2CAAB7D00F4D}" dt="2024-05-05T06:20:20.943" v="176" actId="1076"/>
          <ac:spMkLst>
            <pc:docMk/>
            <pc:sldMk cId="0" sldId="283"/>
            <ac:spMk id="2" creationId="{00000000-0000-0000-0000-000000000000}"/>
          </ac:spMkLst>
        </pc:spChg>
      </pc:sldChg>
      <pc:sldChg chg="modSp mod">
        <pc:chgData name="Sadegh Alizadeh" userId="5cf4261f514f6843" providerId="LiveId" clId="{51EA62B0-A81A-4913-B30E-2CAAB7D00F4D}" dt="2024-05-05T06:20:55.595" v="178" actId="255"/>
        <pc:sldMkLst>
          <pc:docMk/>
          <pc:sldMk cId="0" sldId="284"/>
        </pc:sldMkLst>
        <pc:spChg chg="mod">
          <ac:chgData name="Sadegh Alizadeh" userId="5cf4261f514f6843" providerId="LiveId" clId="{51EA62B0-A81A-4913-B30E-2CAAB7D00F4D}" dt="2024-05-05T06:20:55.595" v="178" actId="255"/>
          <ac:spMkLst>
            <pc:docMk/>
            <pc:sldMk cId="0" sldId="284"/>
            <ac:spMk id="2" creationId="{00000000-0000-0000-0000-000000000000}"/>
          </ac:spMkLst>
        </pc:spChg>
      </pc:sldChg>
      <pc:sldChg chg="modSp mod">
        <pc:chgData name="Sadegh Alizadeh" userId="5cf4261f514f6843" providerId="LiveId" clId="{51EA62B0-A81A-4913-B30E-2CAAB7D00F4D}" dt="2024-05-05T06:21:09.934" v="180" actId="108"/>
        <pc:sldMkLst>
          <pc:docMk/>
          <pc:sldMk cId="0" sldId="285"/>
        </pc:sldMkLst>
        <pc:spChg chg="mod">
          <ac:chgData name="Sadegh Alizadeh" userId="5cf4261f514f6843" providerId="LiveId" clId="{51EA62B0-A81A-4913-B30E-2CAAB7D00F4D}" dt="2024-05-05T06:21:09.934" v="180" actId="108"/>
          <ac:spMkLst>
            <pc:docMk/>
            <pc:sldMk cId="0" sldId="285"/>
            <ac:spMk id="2" creationId="{00000000-0000-0000-0000-000000000000}"/>
          </ac:spMkLst>
        </pc:spChg>
      </pc:sldChg>
      <pc:sldChg chg="modSp mod">
        <pc:chgData name="Sadegh Alizadeh" userId="5cf4261f514f6843" providerId="LiveId" clId="{51EA62B0-A81A-4913-B30E-2CAAB7D00F4D}" dt="2024-05-05T06:21:14.001" v="182" actId="108"/>
        <pc:sldMkLst>
          <pc:docMk/>
          <pc:sldMk cId="0" sldId="286"/>
        </pc:sldMkLst>
        <pc:spChg chg="mod">
          <ac:chgData name="Sadegh Alizadeh" userId="5cf4261f514f6843" providerId="LiveId" clId="{51EA62B0-A81A-4913-B30E-2CAAB7D00F4D}" dt="2024-05-05T06:21:14.001" v="182" actId="108"/>
          <ac:spMkLst>
            <pc:docMk/>
            <pc:sldMk cId="0" sldId="286"/>
            <ac:spMk id="2" creationId="{00000000-0000-0000-0000-000000000000}"/>
          </ac:spMkLst>
        </pc:spChg>
      </pc:sldChg>
      <pc:sldChg chg="modSp mod">
        <pc:chgData name="Sadegh Alizadeh" userId="5cf4261f514f6843" providerId="LiveId" clId="{51EA62B0-A81A-4913-B30E-2CAAB7D00F4D}" dt="2024-05-05T06:21:18.724" v="184" actId="108"/>
        <pc:sldMkLst>
          <pc:docMk/>
          <pc:sldMk cId="0" sldId="287"/>
        </pc:sldMkLst>
        <pc:spChg chg="mod">
          <ac:chgData name="Sadegh Alizadeh" userId="5cf4261f514f6843" providerId="LiveId" clId="{51EA62B0-A81A-4913-B30E-2CAAB7D00F4D}" dt="2024-05-05T06:21:18.724" v="184" actId="108"/>
          <ac:spMkLst>
            <pc:docMk/>
            <pc:sldMk cId="0" sldId="287"/>
            <ac:spMk id="2" creationId="{00000000-0000-0000-0000-000000000000}"/>
          </ac:spMkLst>
        </pc:spChg>
      </pc:sldChg>
      <pc:sldChg chg="modSp mod">
        <pc:chgData name="Sadegh Alizadeh" userId="5cf4261f514f6843" providerId="LiveId" clId="{51EA62B0-A81A-4913-B30E-2CAAB7D00F4D}" dt="2024-05-05T06:21:21.544" v="186" actId="108"/>
        <pc:sldMkLst>
          <pc:docMk/>
          <pc:sldMk cId="0" sldId="288"/>
        </pc:sldMkLst>
        <pc:spChg chg="mod">
          <ac:chgData name="Sadegh Alizadeh" userId="5cf4261f514f6843" providerId="LiveId" clId="{51EA62B0-A81A-4913-B30E-2CAAB7D00F4D}" dt="2024-05-05T06:21:21.544" v="186" actId="108"/>
          <ac:spMkLst>
            <pc:docMk/>
            <pc:sldMk cId="0" sldId="288"/>
            <ac:spMk id="2" creationId="{00000000-0000-0000-0000-000000000000}"/>
          </ac:spMkLst>
        </pc:spChg>
      </pc:sldChg>
      <pc:sldChg chg="modSp mod">
        <pc:chgData name="Sadegh Alizadeh" userId="5cf4261f514f6843" providerId="LiveId" clId="{51EA62B0-A81A-4913-B30E-2CAAB7D00F4D}" dt="2024-05-05T06:21:24.939" v="188" actId="108"/>
        <pc:sldMkLst>
          <pc:docMk/>
          <pc:sldMk cId="0" sldId="289"/>
        </pc:sldMkLst>
        <pc:spChg chg="mod">
          <ac:chgData name="Sadegh Alizadeh" userId="5cf4261f514f6843" providerId="LiveId" clId="{51EA62B0-A81A-4913-B30E-2CAAB7D00F4D}" dt="2024-05-05T06:21:24.939" v="188" actId="108"/>
          <ac:spMkLst>
            <pc:docMk/>
            <pc:sldMk cId="0" sldId="289"/>
            <ac:spMk id="4" creationId="{00000000-0000-0000-0000-000000000000}"/>
          </ac:spMkLst>
        </pc:spChg>
      </pc:sldChg>
      <pc:sldChg chg="modSp mod">
        <pc:chgData name="Sadegh Alizadeh" userId="5cf4261f514f6843" providerId="LiveId" clId="{51EA62B0-A81A-4913-B30E-2CAAB7D00F4D}" dt="2024-05-05T06:21:27.816" v="190" actId="108"/>
        <pc:sldMkLst>
          <pc:docMk/>
          <pc:sldMk cId="0" sldId="290"/>
        </pc:sldMkLst>
        <pc:spChg chg="mod">
          <ac:chgData name="Sadegh Alizadeh" userId="5cf4261f514f6843" providerId="LiveId" clId="{51EA62B0-A81A-4913-B30E-2CAAB7D00F4D}" dt="2024-05-05T06:21:27.816" v="190" actId="108"/>
          <ac:spMkLst>
            <pc:docMk/>
            <pc:sldMk cId="0" sldId="290"/>
            <ac:spMk id="4" creationId="{00000000-0000-0000-0000-000000000000}"/>
          </ac:spMkLst>
        </pc:spChg>
      </pc:sldChg>
      <pc:sldChg chg="modSp mod">
        <pc:chgData name="Sadegh Alizadeh" userId="5cf4261f514f6843" providerId="LiveId" clId="{51EA62B0-A81A-4913-B30E-2CAAB7D00F4D}" dt="2024-05-05T06:21:30.826" v="192" actId="108"/>
        <pc:sldMkLst>
          <pc:docMk/>
          <pc:sldMk cId="0" sldId="291"/>
        </pc:sldMkLst>
        <pc:spChg chg="mod">
          <ac:chgData name="Sadegh Alizadeh" userId="5cf4261f514f6843" providerId="LiveId" clId="{51EA62B0-A81A-4913-B30E-2CAAB7D00F4D}" dt="2024-05-05T06:21:30.826" v="192" actId="108"/>
          <ac:spMkLst>
            <pc:docMk/>
            <pc:sldMk cId="0" sldId="291"/>
            <ac:spMk id="4" creationId="{00000000-0000-0000-0000-000000000000}"/>
          </ac:spMkLst>
        </pc:spChg>
      </pc:sldChg>
      <pc:sldChg chg="modSp mod">
        <pc:chgData name="Sadegh Alizadeh" userId="5cf4261f514f6843" providerId="LiveId" clId="{51EA62B0-A81A-4913-B30E-2CAAB7D00F4D}" dt="2024-05-05T06:21:33.443" v="194" actId="108"/>
        <pc:sldMkLst>
          <pc:docMk/>
          <pc:sldMk cId="0" sldId="292"/>
        </pc:sldMkLst>
        <pc:spChg chg="mod">
          <ac:chgData name="Sadegh Alizadeh" userId="5cf4261f514f6843" providerId="LiveId" clId="{51EA62B0-A81A-4913-B30E-2CAAB7D00F4D}" dt="2024-05-05T06:21:33.443" v="194" actId="108"/>
          <ac:spMkLst>
            <pc:docMk/>
            <pc:sldMk cId="0" sldId="292"/>
            <ac:spMk id="4" creationId="{00000000-0000-0000-0000-000000000000}"/>
          </ac:spMkLst>
        </pc:spChg>
      </pc:sldChg>
      <pc:sldChg chg="modSp mod">
        <pc:chgData name="Sadegh Alizadeh" userId="5cf4261f514f6843" providerId="LiveId" clId="{51EA62B0-A81A-4913-B30E-2CAAB7D00F4D}" dt="2024-05-05T06:21:36.553" v="196" actId="108"/>
        <pc:sldMkLst>
          <pc:docMk/>
          <pc:sldMk cId="0" sldId="293"/>
        </pc:sldMkLst>
        <pc:spChg chg="mod">
          <ac:chgData name="Sadegh Alizadeh" userId="5cf4261f514f6843" providerId="LiveId" clId="{51EA62B0-A81A-4913-B30E-2CAAB7D00F4D}" dt="2024-05-05T06:21:36.553" v="196" actId="108"/>
          <ac:spMkLst>
            <pc:docMk/>
            <pc:sldMk cId="0" sldId="293"/>
            <ac:spMk id="4" creationId="{00000000-0000-0000-0000-000000000000}"/>
          </ac:spMkLst>
        </pc:spChg>
      </pc:sldChg>
      <pc:sldChg chg="modSp mod">
        <pc:chgData name="Sadegh Alizadeh" userId="5cf4261f514f6843" providerId="LiveId" clId="{51EA62B0-A81A-4913-B30E-2CAAB7D00F4D}" dt="2024-05-05T06:21:39.142" v="198" actId="108"/>
        <pc:sldMkLst>
          <pc:docMk/>
          <pc:sldMk cId="0" sldId="294"/>
        </pc:sldMkLst>
        <pc:spChg chg="mod">
          <ac:chgData name="Sadegh Alizadeh" userId="5cf4261f514f6843" providerId="LiveId" clId="{51EA62B0-A81A-4913-B30E-2CAAB7D00F4D}" dt="2024-05-05T06:21:39.142" v="198" actId="108"/>
          <ac:spMkLst>
            <pc:docMk/>
            <pc:sldMk cId="0" sldId="294"/>
            <ac:spMk id="4" creationId="{00000000-0000-0000-0000-000000000000}"/>
          </ac:spMkLst>
        </pc:spChg>
      </pc:sldChg>
      <pc:sldChg chg="modSp mod">
        <pc:chgData name="Sadegh Alizadeh" userId="5cf4261f514f6843" providerId="LiveId" clId="{51EA62B0-A81A-4913-B30E-2CAAB7D00F4D}" dt="2024-05-05T06:21:41.952" v="200" actId="108"/>
        <pc:sldMkLst>
          <pc:docMk/>
          <pc:sldMk cId="0" sldId="295"/>
        </pc:sldMkLst>
        <pc:spChg chg="mod">
          <ac:chgData name="Sadegh Alizadeh" userId="5cf4261f514f6843" providerId="LiveId" clId="{51EA62B0-A81A-4913-B30E-2CAAB7D00F4D}" dt="2024-05-05T06:21:41.952" v="200" actId="108"/>
          <ac:spMkLst>
            <pc:docMk/>
            <pc:sldMk cId="0" sldId="295"/>
            <ac:spMk id="4" creationId="{00000000-0000-0000-0000-000000000000}"/>
          </ac:spMkLst>
        </pc:spChg>
      </pc:sldChg>
      <pc:sldChg chg="modSp mod">
        <pc:chgData name="Sadegh Alizadeh" userId="5cf4261f514f6843" providerId="LiveId" clId="{51EA62B0-A81A-4913-B30E-2CAAB7D00F4D}" dt="2024-05-05T06:21:44.908" v="202" actId="108"/>
        <pc:sldMkLst>
          <pc:docMk/>
          <pc:sldMk cId="0" sldId="296"/>
        </pc:sldMkLst>
        <pc:spChg chg="mod">
          <ac:chgData name="Sadegh Alizadeh" userId="5cf4261f514f6843" providerId="LiveId" clId="{51EA62B0-A81A-4913-B30E-2CAAB7D00F4D}" dt="2024-05-05T06:21:44.908" v="202" actId="108"/>
          <ac:spMkLst>
            <pc:docMk/>
            <pc:sldMk cId="0" sldId="296"/>
            <ac:spMk id="4" creationId="{00000000-0000-0000-0000-000000000000}"/>
          </ac:spMkLst>
        </pc:spChg>
      </pc:sldChg>
      <pc:sldChg chg="modSp mod">
        <pc:chgData name="Sadegh Alizadeh" userId="5cf4261f514f6843" providerId="LiveId" clId="{51EA62B0-A81A-4913-B30E-2CAAB7D00F4D}" dt="2024-05-05T06:21:48.758" v="203" actId="108"/>
        <pc:sldMkLst>
          <pc:docMk/>
          <pc:sldMk cId="0" sldId="297"/>
        </pc:sldMkLst>
        <pc:spChg chg="mod">
          <ac:chgData name="Sadegh Alizadeh" userId="5cf4261f514f6843" providerId="LiveId" clId="{51EA62B0-A81A-4913-B30E-2CAAB7D00F4D}" dt="2024-05-05T06:21:48.758" v="203" actId="108"/>
          <ac:spMkLst>
            <pc:docMk/>
            <pc:sldMk cId="0" sldId="297"/>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sz="5900" b="1" i="0">
                <a:solidFill>
                  <a:srgbClr val="747676"/>
                </a:solidFill>
                <a:latin typeface="Calibri"/>
                <a:cs typeface="Calibri"/>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sz="2950" b="1" i="0">
                <a:solidFill>
                  <a:schemeClr val="tx1"/>
                </a:solidFill>
                <a:latin typeface="Palatino Linotype"/>
                <a:cs typeface="Palatino Linotyp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900" b="1" i="0">
                <a:solidFill>
                  <a:srgbClr val="747676"/>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950" b="1" i="0">
                <a:solidFill>
                  <a:schemeClr val="tx1"/>
                </a:solidFill>
                <a:latin typeface="Palatino Linotype"/>
                <a:cs typeface="Palatino Linotyp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900" b="1" i="0">
                <a:solidFill>
                  <a:srgbClr val="747676"/>
                </a:solidFill>
                <a:latin typeface="Calibri"/>
                <a:cs typeface="Calibri"/>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37670" y="8837427"/>
            <a:ext cx="9968865" cy="0"/>
          </a:xfrm>
          <a:custGeom>
            <a:avLst/>
            <a:gdLst/>
            <a:ahLst/>
            <a:cxnLst/>
            <a:rect l="l" t="t" r="r" b="b"/>
            <a:pathLst>
              <a:path w="9968865">
                <a:moveTo>
                  <a:pt x="0" y="0"/>
                </a:moveTo>
                <a:lnTo>
                  <a:pt x="9968282" y="2"/>
                </a:lnTo>
              </a:path>
            </a:pathLst>
          </a:custGeom>
          <a:ln w="31412">
            <a:solidFill>
              <a:srgbClr val="747676"/>
            </a:solidFill>
            <a:prstDash val="dot"/>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5900" b="1" i="0">
                <a:solidFill>
                  <a:srgbClr val="747676"/>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2" name="Holder 2"/>
          <p:cNvSpPr>
            <a:spLocks noGrp="1"/>
          </p:cNvSpPr>
          <p:nvPr>
            <p:ph type="title"/>
          </p:nvPr>
        </p:nvSpPr>
        <p:spPr>
          <a:xfrm>
            <a:off x="866854" y="646965"/>
            <a:ext cx="11011535" cy="930275"/>
          </a:xfrm>
          <a:prstGeom prst="rect">
            <a:avLst/>
          </a:prstGeom>
        </p:spPr>
        <p:txBody>
          <a:bodyPr wrap="square" lIns="0" tIns="0" rIns="0" bIns="0">
            <a:spAutoFit/>
          </a:bodyPr>
          <a:lstStyle>
            <a:lvl1pPr>
              <a:defRPr sz="5900" b="1" i="0">
                <a:solidFill>
                  <a:srgbClr val="747676"/>
                </a:solidFill>
                <a:latin typeface="Calibri"/>
                <a:cs typeface="Calibri"/>
              </a:defRPr>
            </a:lvl1pPr>
          </a:lstStyle>
          <a:p>
            <a:endParaRPr/>
          </a:p>
        </p:txBody>
      </p:sp>
      <p:sp>
        <p:nvSpPr>
          <p:cNvPr id="3" name="Holder 3"/>
          <p:cNvSpPr>
            <a:spLocks noGrp="1"/>
          </p:cNvSpPr>
          <p:nvPr>
            <p:ph type="body" idx="1"/>
          </p:nvPr>
        </p:nvSpPr>
        <p:spPr>
          <a:xfrm>
            <a:off x="866854" y="2144302"/>
            <a:ext cx="18362930" cy="7321550"/>
          </a:xfrm>
          <a:prstGeom prst="rect">
            <a:avLst/>
          </a:prstGeom>
        </p:spPr>
        <p:txBody>
          <a:bodyPr wrap="square" lIns="0" tIns="0" rIns="0" bIns="0">
            <a:spAutoFit/>
          </a:bodyPr>
          <a:lstStyle>
            <a:lvl1pPr>
              <a:defRPr sz="2950" b="1" i="0">
                <a:solidFill>
                  <a:schemeClr val="tx1"/>
                </a:solidFill>
                <a:latin typeface="Palatino Linotype"/>
                <a:cs typeface="Palatino Linotype"/>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5/5/2024</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7672" y="2889964"/>
            <a:ext cx="18428970" cy="0"/>
          </a:xfrm>
          <a:custGeom>
            <a:avLst/>
            <a:gdLst/>
            <a:ahLst/>
            <a:cxnLst/>
            <a:rect l="l" t="t" r="r" b="b"/>
            <a:pathLst>
              <a:path w="18428970">
                <a:moveTo>
                  <a:pt x="0" y="0"/>
                </a:moveTo>
                <a:lnTo>
                  <a:pt x="18428758" y="4"/>
                </a:lnTo>
              </a:path>
            </a:pathLst>
          </a:custGeom>
          <a:ln w="31412">
            <a:solidFill>
              <a:srgbClr val="747676"/>
            </a:solidFill>
            <a:prstDash val="dot"/>
          </a:ln>
        </p:spPr>
        <p:txBody>
          <a:bodyPr wrap="square" lIns="0" tIns="0" rIns="0" bIns="0" rtlCol="0"/>
          <a:lstStyle/>
          <a:p>
            <a:endParaRPr/>
          </a:p>
        </p:txBody>
      </p:sp>
      <p:sp>
        <p:nvSpPr>
          <p:cNvPr id="3" name="object 3"/>
          <p:cNvSpPr txBox="1">
            <a:spLocks noGrp="1"/>
          </p:cNvSpPr>
          <p:nvPr>
            <p:ph type="title"/>
          </p:nvPr>
        </p:nvSpPr>
        <p:spPr>
          <a:xfrm>
            <a:off x="3092767" y="703872"/>
            <a:ext cx="13918565" cy="1520288"/>
          </a:xfrm>
          <a:prstGeom prst="rect">
            <a:avLst/>
          </a:prstGeom>
        </p:spPr>
        <p:txBody>
          <a:bodyPr vert="horz" wrap="square" lIns="0" tIns="12065" rIns="0" bIns="0" rtlCol="0">
            <a:spAutoFit/>
          </a:bodyPr>
          <a:lstStyle/>
          <a:p>
            <a:pPr marL="12700">
              <a:lnSpc>
                <a:spcPct val="100000"/>
              </a:lnSpc>
              <a:spcBef>
                <a:spcPts val="95"/>
              </a:spcBef>
            </a:pPr>
            <a:r>
              <a:rPr lang="en-US" sz="9800" b="1" i="0" dirty="0">
                <a:solidFill>
                  <a:srgbClr val="5C5C5C"/>
                </a:solidFill>
                <a:effectLst/>
                <a:latin typeface="DINCondensed-Bold"/>
              </a:rPr>
              <a:t>GHUSL &amp; KAFAN SESSION</a:t>
            </a:r>
            <a:endParaRPr lang="en-US" sz="9800" dirty="0"/>
          </a:p>
        </p:txBody>
      </p:sp>
      <p:sp>
        <p:nvSpPr>
          <p:cNvPr id="4" name="object 4"/>
          <p:cNvSpPr txBox="1"/>
          <p:nvPr/>
        </p:nvSpPr>
        <p:spPr>
          <a:xfrm>
            <a:off x="3254216" y="3046892"/>
            <a:ext cx="13598525" cy="7878119"/>
          </a:xfrm>
          <a:prstGeom prst="rect">
            <a:avLst/>
          </a:prstGeom>
        </p:spPr>
        <p:txBody>
          <a:bodyPr vert="horz" wrap="square" lIns="0" tIns="12700" rIns="0" bIns="0" rtlCol="0">
            <a:spAutoFit/>
          </a:bodyPr>
          <a:lstStyle/>
          <a:p>
            <a:pPr marL="1960245" marR="1953260" algn="ctr">
              <a:lnSpc>
                <a:spcPct val="113900"/>
              </a:lnSpc>
              <a:spcBef>
                <a:spcPts val="100"/>
              </a:spcBef>
            </a:pPr>
            <a:r>
              <a:rPr lang="en-US" sz="3800" b="1" i="1" spc="-70" dirty="0">
                <a:solidFill>
                  <a:srgbClr val="747676"/>
                </a:solidFill>
                <a:latin typeface="Palatino Linotype"/>
                <a:cs typeface="Palatino Linotype"/>
              </a:rPr>
              <a:t>Hussaini Association of Saskatoon</a:t>
            </a:r>
          </a:p>
          <a:p>
            <a:pPr marL="1960245" marR="1953260" algn="ctr">
              <a:lnSpc>
                <a:spcPct val="113900"/>
              </a:lnSpc>
              <a:spcBef>
                <a:spcPts val="100"/>
              </a:spcBef>
            </a:pPr>
            <a:r>
              <a:rPr lang="en-US" sz="3800" b="1" i="1" spc="-70" dirty="0">
                <a:solidFill>
                  <a:srgbClr val="747676"/>
                </a:solidFill>
                <a:latin typeface="Palatino Linotype"/>
                <a:cs typeface="Palatino Linotype"/>
              </a:rPr>
              <a:t>Workshop #3</a:t>
            </a:r>
          </a:p>
          <a:p>
            <a:pPr marL="1960245" marR="1953260" algn="ctr">
              <a:lnSpc>
                <a:spcPct val="113900"/>
              </a:lnSpc>
              <a:spcBef>
                <a:spcPts val="100"/>
              </a:spcBef>
            </a:pPr>
            <a:r>
              <a:rPr lang="en-US" sz="3800" b="1" i="1" spc="-70" dirty="0">
                <a:solidFill>
                  <a:srgbClr val="747676"/>
                </a:solidFill>
                <a:latin typeface="Palatino Linotype"/>
                <a:cs typeface="Palatino Linotype"/>
              </a:rPr>
              <a:t>May 5, 2024</a:t>
            </a:r>
          </a:p>
          <a:p>
            <a:pPr marL="1960245" marR="1953260" algn="ctr">
              <a:lnSpc>
                <a:spcPct val="113900"/>
              </a:lnSpc>
              <a:spcBef>
                <a:spcPts val="100"/>
              </a:spcBef>
            </a:pPr>
            <a:r>
              <a:rPr lang="en-US" sz="3800" b="1" i="1" spc="-70" dirty="0">
                <a:solidFill>
                  <a:srgbClr val="747676"/>
                </a:solidFill>
                <a:latin typeface="Palatino Linotype"/>
                <a:cs typeface="Palatino Linotype"/>
              </a:rPr>
              <a:t>By: Maulana Aqeel Shah</a:t>
            </a:r>
            <a:endParaRPr sz="3800" b="1" i="1" dirty="0">
              <a:latin typeface="Palatino Linotype"/>
              <a:cs typeface="Palatino Linotype"/>
            </a:endParaRPr>
          </a:p>
          <a:p>
            <a:pPr>
              <a:lnSpc>
                <a:spcPct val="100000"/>
              </a:lnSpc>
            </a:pPr>
            <a:endParaRPr sz="3800" dirty="0">
              <a:latin typeface="Palatino Linotype"/>
              <a:cs typeface="Palatino Linotype"/>
            </a:endParaRPr>
          </a:p>
          <a:p>
            <a:pPr>
              <a:lnSpc>
                <a:spcPct val="100000"/>
              </a:lnSpc>
              <a:spcBef>
                <a:spcPts val="1125"/>
              </a:spcBef>
            </a:pPr>
            <a:endParaRPr sz="3800" dirty="0">
              <a:latin typeface="Palatino Linotype"/>
              <a:cs typeface="Palatino Linotype"/>
            </a:endParaRPr>
          </a:p>
          <a:p>
            <a:pPr marL="211454" marR="196850" algn="ctr">
              <a:lnSpc>
                <a:spcPct val="137400"/>
              </a:lnSpc>
            </a:pPr>
            <a:r>
              <a:rPr sz="3800" i="1" spc="-120" dirty="0">
                <a:solidFill>
                  <a:srgbClr val="747676"/>
                </a:solidFill>
                <a:latin typeface="Palatino Linotype"/>
                <a:cs typeface="Palatino Linotype"/>
              </a:rPr>
              <a:t>In </a:t>
            </a:r>
            <a:r>
              <a:rPr sz="3800" i="1" spc="-20" dirty="0">
                <a:solidFill>
                  <a:srgbClr val="747676"/>
                </a:solidFill>
                <a:latin typeface="Palatino Linotype"/>
                <a:cs typeface="Palatino Linotype"/>
              </a:rPr>
              <a:t>this</a:t>
            </a:r>
            <a:r>
              <a:rPr sz="3800" i="1" spc="-220" dirty="0">
                <a:solidFill>
                  <a:srgbClr val="747676"/>
                </a:solidFill>
                <a:latin typeface="Palatino Linotype"/>
                <a:cs typeface="Palatino Linotype"/>
              </a:rPr>
              <a:t> </a:t>
            </a:r>
            <a:r>
              <a:rPr sz="3800" i="1" spc="-110" dirty="0">
                <a:solidFill>
                  <a:srgbClr val="747676"/>
                </a:solidFill>
                <a:latin typeface="Palatino Linotype"/>
                <a:cs typeface="Palatino Linotype"/>
              </a:rPr>
              <a:t>seminar,</a:t>
            </a:r>
            <a:r>
              <a:rPr sz="3800" i="1" spc="-125" dirty="0">
                <a:solidFill>
                  <a:srgbClr val="747676"/>
                </a:solidFill>
                <a:latin typeface="Palatino Linotype"/>
                <a:cs typeface="Palatino Linotype"/>
              </a:rPr>
              <a:t> </a:t>
            </a:r>
            <a:r>
              <a:rPr sz="3800" i="1" spc="-145" dirty="0">
                <a:solidFill>
                  <a:srgbClr val="747676"/>
                </a:solidFill>
                <a:latin typeface="Palatino Linotype"/>
                <a:cs typeface="Palatino Linotype"/>
              </a:rPr>
              <a:t>you</a:t>
            </a:r>
            <a:r>
              <a:rPr sz="3800" i="1" spc="-120" dirty="0">
                <a:solidFill>
                  <a:srgbClr val="747676"/>
                </a:solidFill>
                <a:latin typeface="Palatino Linotype"/>
                <a:cs typeface="Palatino Linotype"/>
              </a:rPr>
              <a:t> </a:t>
            </a:r>
            <a:r>
              <a:rPr sz="3800" i="1" spc="-20" dirty="0">
                <a:solidFill>
                  <a:srgbClr val="747676"/>
                </a:solidFill>
                <a:latin typeface="Palatino Linotype"/>
                <a:cs typeface="Palatino Linotype"/>
              </a:rPr>
              <a:t>will</a:t>
            </a:r>
            <a:r>
              <a:rPr sz="3800" i="1" spc="-160" dirty="0">
                <a:solidFill>
                  <a:srgbClr val="747676"/>
                </a:solidFill>
                <a:latin typeface="Palatino Linotype"/>
                <a:cs typeface="Palatino Linotype"/>
              </a:rPr>
              <a:t> </a:t>
            </a:r>
            <a:r>
              <a:rPr sz="3800" i="1" spc="-50" dirty="0">
                <a:solidFill>
                  <a:srgbClr val="747676"/>
                </a:solidFill>
                <a:latin typeface="Palatino Linotype"/>
                <a:cs typeface="Palatino Linotype"/>
              </a:rPr>
              <a:t>learn</a:t>
            </a:r>
            <a:r>
              <a:rPr sz="3800" i="1" spc="-140" dirty="0">
                <a:solidFill>
                  <a:srgbClr val="747676"/>
                </a:solidFill>
                <a:latin typeface="Palatino Linotype"/>
                <a:cs typeface="Palatino Linotype"/>
              </a:rPr>
              <a:t> </a:t>
            </a:r>
            <a:r>
              <a:rPr sz="3800" i="1" spc="-65" dirty="0">
                <a:solidFill>
                  <a:srgbClr val="747676"/>
                </a:solidFill>
                <a:latin typeface="Palatino Linotype"/>
                <a:cs typeface="Palatino Linotype"/>
              </a:rPr>
              <a:t>on</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how</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to</a:t>
            </a:r>
            <a:r>
              <a:rPr sz="3800" i="1" spc="-140" dirty="0">
                <a:solidFill>
                  <a:srgbClr val="747676"/>
                </a:solidFill>
                <a:latin typeface="Palatino Linotype"/>
                <a:cs typeface="Palatino Linotype"/>
              </a:rPr>
              <a:t> </a:t>
            </a:r>
            <a:r>
              <a:rPr sz="3800" i="1" dirty="0">
                <a:solidFill>
                  <a:srgbClr val="747676"/>
                </a:solidFill>
                <a:latin typeface="Palatino Linotype"/>
                <a:cs typeface="Palatino Linotype"/>
              </a:rPr>
              <a:t>do</a:t>
            </a:r>
            <a:r>
              <a:rPr sz="3800" i="1" spc="-145" dirty="0">
                <a:solidFill>
                  <a:srgbClr val="747676"/>
                </a:solidFill>
                <a:latin typeface="Palatino Linotype"/>
                <a:cs typeface="Palatino Linotype"/>
              </a:rPr>
              <a:t> </a:t>
            </a:r>
            <a:r>
              <a:rPr sz="3800" i="1" spc="-125" dirty="0">
                <a:solidFill>
                  <a:srgbClr val="747676"/>
                </a:solidFill>
                <a:latin typeface="Palatino Linotype"/>
                <a:cs typeface="Palatino Linotype"/>
              </a:rPr>
              <a:t>ghusl</a:t>
            </a:r>
            <a:r>
              <a:rPr sz="3800" i="1" spc="-120" dirty="0">
                <a:solidFill>
                  <a:srgbClr val="747676"/>
                </a:solidFill>
                <a:latin typeface="Palatino Linotype"/>
                <a:cs typeface="Palatino Linotype"/>
              </a:rPr>
              <a:t> </a:t>
            </a:r>
            <a:r>
              <a:rPr sz="3800" i="1" spc="-55" dirty="0">
                <a:solidFill>
                  <a:srgbClr val="747676"/>
                </a:solidFill>
                <a:latin typeface="Palatino Linotype"/>
                <a:cs typeface="Palatino Linotype"/>
              </a:rPr>
              <a:t>(Washing</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45" dirty="0">
                <a:solidFill>
                  <a:srgbClr val="747676"/>
                </a:solidFill>
                <a:latin typeface="Palatino Linotype"/>
                <a:cs typeface="Palatino Linotype"/>
              </a:rPr>
              <a:t> </a:t>
            </a:r>
            <a:r>
              <a:rPr sz="3800" i="1" spc="-10" dirty="0">
                <a:solidFill>
                  <a:srgbClr val="747676"/>
                </a:solidFill>
                <a:latin typeface="Palatino Linotype"/>
                <a:cs typeface="Palatino Linotype"/>
              </a:rPr>
              <a:t>body), </a:t>
            </a:r>
            <a:r>
              <a:rPr sz="3800" i="1" spc="-80" dirty="0">
                <a:solidFill>
                  <a:srgbClr val="747676"/>
                </a:solidFill>
                <a:latin typeface="Palatino Linotype"/>
                <a:cs typeface="Palatino Linotype"/>
              </a:rPr>
              <a:t>Hunoot</a:t>
            </a:r>
            <a:r>
              <a:rPr sz="3800" i="1" spc="-145" dirty="0">
                <a:solidFill>
                  <a:srgbClr val="747676"/>
                </a:solidFill>
                <a:latin typeface="Palatino Linotype"/>
                <a:cs typeface="Palatino Linotype"/>
              </a:rPr>
              <a:t> </a:t>
            </a:r>
            <a:r>
              <a:rPr sz="3800" i="1" spc="-40" dirty="0">
                <a:solidFill>
                  <a:srgbClr val="747676"/>
                </a:solidFill>
                <a:latin typeface="Palatino Linotype"/>
                <a:cs typeface="Palatino Linotype"/>
              </a:rPr>
              <a:t>(Procedure),</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Kafan</a:t>
            </a:r>
            <a:r>
              <a:rPr sz="3800" i="1" spc="-145" dirty="0">
                <a:solidFill>
                  <a:srgbClr val="747676"/>
                </a:solidFill>
                <a:latin typeface="Palatino Linotype"/>
                <a:cs typeface="Palatino Linotype"/>
              </a:rPr>
              <a:t> </a:t>
            </a:r>
            <a:r>
              <a:rPr sz="3800" i="1" spc="-60" dirty="0">
                <a:solidFill>
                  <a:srgbClr val="747676"/>
                </a:solidFill>
                <a:latin typeface="Palatino Linotype"/>
                <a:cs typeface="Palatino Linotype"/>
              </a:rPr>
              <a:t>(Shrouding</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45" dirty="0">
                <a:solidFill>
                  <a:srgbClr val="747676"/>
                </a:solidFill>
                <a:latin typeface="Palatino Linotype"/>
                <a:cs typeface="Palatino Linotype"/>
              </a:rPr>
              <a:t> </a:t>
            </a:r>
            <a:r>
              <a:rPr sz="3800" i="1" spc="-10" dirty="0">
                <a:solidFill>
                  <a:srgbClr val="747676"/>
                </a:solidFill>
                <a:latin typeface="Palatino Linotype"/>
                <a:cs typeface="Palatino Linotype"/>
              </a:rPr>
              <a:t>body).</a:t>
            </a:r>
            <a:endParaRPr sz="3800" dirty="0">
              <a:latin typeface="Palatino Linotype"/>
              <a:cs typeface="Palatino Linotype"/>
            </a:endParaRPr>
          </a:p>
          <a:p>
            <a:pPr>
              <a:lnSpc>
                <a:spcPct val="100000"/>
              </a:lnSpc>
              <a:spcBef>
                <a:spcPts val="1140"/>
              </a:spcBef>
            </a:pPr>
            <a:endParaRPr sz="3800" dirty="0">
              <a:latin typeface="Palatino Linotype"/>
              <a:cs typeface="Palatino Linotype"/>
            </a:endParaRPr>
          </a:p>
          <a:p>
            <a:pPr marL="12065" marR="5080" algn="ctr">
              <a:lnSpc>
                <a:spcPct val="135600"/>
              </a:lnSpc>
            </a:pPr>
            <a:r>
              <a:rPr sz="3800" i="1" spc="-670" dirty="0">
                <a:solidFill>
                  <a:srgbClr val="747676"/>
                </a:solidFill>
                <a:latin typeface="Palatino Linotype"/>
                <a:cs typeface="Palatino Linotype"/>
              </a:rPr>
              <a:t>Y</a:t>
            </a:r>
            <a:r>
              <a:rPr sz="3800" i="1" spc="-155" dirty="0">
                <a:solidFill>
                  <a:srgbClr val="747676"/>
                </a:solidFill>
                <a:latin typeface="Palatino Linotype"/>
                <a:cs typeface="Palatino Linotype"/>
              </a:rPr>
              <a:t>ou</a:t>
            </a:r>
            <a:r>
              <a:rPr sz="3800" i="1" spc="-120" dirty="0">
                <a:solidFill>
                  <a:srgbClr val="747676"/>
                </a:solidFill>
                <a:latin typeface="Palatino Linotype"/>
                <a:cs typeface="Palatino Linotype"/>
              </a:rPr>
              <a:t> </a:t>
            </a:r>
            <a:r>
              <a:rPr sz="3800" i="1" spc="-20" dirty="0">
                <a:solidFill>
                  <a:srgbClr val="747676"/>
                </a:solidFill>
                <a:latin typeface="Palatino Linotype"/>
                <a:cs typeface="Palatino Linotype"/>
              </a:rPr>
              <a:t>will</a:t>
            </a:r>
            <a:r>
              <a:rPr sz="3800" i="1" spc="-220" dirty="0">
                <a:solidFill>
                  <a:srgbClr val="747676"/>
                </a:solidFill>
                <a:latin typeface="Palatino Linotype"/>
                <a:cs typeface="Palatino Linotype"/>
              </a:rPr>
              <a:t> </a:t>
            </a:r>
            <a:r>
              <a:rPr sz="3800" i="1" spc="-50" dirty="0">
                <a:solidFill>
                  <a:srgbClr val="747676"/>
                </a:solidFill>
                <a:latin typeface="Palatino Linotype"/>
                <a:cs typeface="Palatino Linotype"/>
              </a:rPr>
              <a:t>learn</a:t>
            </a:r>
            <a:r>
              <a:rPr sz="3800" i="1" spc="-185"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65" dirty="0">
                <a:solidFill>
                  <a:srgbClr val="747676"/>
                </a:solidFill>
                <a:latin typeface="Palatino Linotype"/>
                <a:cs typeface="Palatino Linotype"/>
              </a:rPr>
              <a:t> </a:t>
            </a:r>
            <a:r>
              <a:rPr sz="3800" i="1" spc="-10" dirty="0">
                <a:solidFill>
                  <a:srgbClr val="747676"/>
                </a:solidFill>
                <a:latin typeface="Palatino Linotype"/>
                <a:cs typeface="Palatino Linotype"/>
              </a:rPr>
              <a:t>fiqh</a:t>
            </a:r>
            <a:r>
              <a:rPr sz="3800" i="1" spc="-170" dirty="0">
                <a:solidFill>
                  <a:srgbClr val="747676"/>
                </a:solidFill>
                <a:latin typeface="Palatino Linotype"/>
                <a:cs typeface="Palatino Linotype"/>
              </a:rPr>
              <a:t> </a:t>
            </a:r>
            <a:r>
              <a:rPr sz="3800" i="1" spc="-40" dirty="0">
                <a:solidFill>
                  <a:srgbClr val="747676"/>
                </a:solidFill>
                <a:latin typeface="Palatino Linotype"/>
                <a:cs typeface="Palatino Linotype"/>
              </a:rPr>
              <a:t>behind</a:t>
            </a:r>
            <a:r>
              <a:rPr sz="3800" i="1" spc="-170"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65" dirty="0">
                <a:solidFill>
                  <a:srgbClr val="747676"/>
                </a:solidFill>
                <a:latin typeface="Palatino Linotype"/>
                <a:cs typeface="Palatino Linotype"/>
              </a:rPr>
              <a:t> </a:t>
            </a:r>
            <a:r>
              <a:rPr sz="3800" i="1" spc="-85" dirty="0">
                <a:solidFill>
                  <a:srgbClr val="747676"/>
                </a:solidFill>
                <a:latin typeface="Palatino Linotype"/>
                <a:cs typeface="Palatino Linotype"/>
              </a:rPr>
              <a:t>ghusl,</a:t>
            </a:r>
            <a:r>
              <a:rPr sz="3800" i="1" spc="-155" dirty="0">
                <a:solidFill>
                  <a:srgbClr val="747676"/>
                </a:solidFill>
                <a:latin typeface="Palatino Linotype"/>
                <a:cs typeface="Palatino Linotype"/>
              </a:rPr>
              <a:t> </a:t>
            </a:r>
            <a:r>
              <a:rPr sz="3800" i="1" spc="55" dirty="0">
                <a:solidFill>
                  <a:srgbClr val="747676"/>
                </a:solidFill>
                <a:latin typeface="Palatino Linotype"/>
                <a:cs typeface="Palatino Linotype"/>
              </a:rPr>
              <a:t>kafan,</a:t>
            </a:r>
            <a:r>
              <a:rPr sz="3800" i="1" spc="-170" dirty="0">
                <a:solidFill>
                  <a:srgbClr val="747676"/>
                </a:solidFill>
                <a:latin typeface="Palatino Linotype"/>
                <a:cs typeface="Palatino Linotype"/>
              </a:rPr>
              <a:t> </a:t>
            </a:r>
            <a:r>
              <a:rPr sz="3800" i="1" spc="-55" dirty="0">
                <a:solidFill>
                  <a:srgbClr val="747676"/>
                </a:solidFill>
                <a:latin typeface="Palatino Linotype"/>
                <a:cs typeface="Palatino Linotype"/>
              </a:rPr>
              <a:t>dealing</a:t>
            </a:r>
            <a:r>
              <a:rPr sz="3800" i="1" spc="-165" dirty="0">
                <a:solidFill>
                  <a:srgbClr val="747676"/>
                </a:solidFill>
                <a:latin typeface="Palatino Linotype"/>
                <a:cs typeface="Palatino Linotype"/>
              </a:rPr>
              <a:t> </a:t>
            </a:r>
            <a:r>
              <a:rPr sz="3800" i="1" dirty="0">
                <a:solidFill>
                  <a:srgbClr val="747676"/>
                </a:solidFill>
                <a:latin typeface="Palatino Linotype"/>
                <a:cs typeface="Palatino Linotype"/>
              </a:rPr>
              <a:t>with</a:t>
            </a:r>
            <a:r>
              <a:rPr sz="3800" i="1" spc="-170"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70" dirty="0">
                <a:solidFill>
                  <a:srgbClr val="747676"/>
                </a:solidFill>
                <a:latin typeface="Palatino Linotype"/>
                <a:cs typeface="Palatino Linotype"/>
              </a:rPr>
              <a:t> </a:t>
            </a:r>
            <a:r>
              <a:rPr sz="3800" i="1" spc="-10" dirty="0">
                <a:solidFill>
                  <a:srgbClr val="747676"/>
                </a:solidFill>
                <a:latin typeface="Palatino Linotype"/>
                <a:cs typeface="Palatino Linotype"/>
              </a:rPr>
              <a:t>deceased </a:t>
            </a:r>
            <a:r>
              <a:rPr sz="3800" i="1" spc="-35" dirty="0">
                <a:solidFill>
                  <a:srgbClr val="747676"/>
                </a:solidFill>
                <a:latin typeface="Palatino Linotype"/>
                <a:cs typeface="Palatino Linotype"/>
              </a:rPr>
              <a:t>and</a:t>
            </a:r>
            <a:r>
              <a:rPr sz="3800" i="1" spc="-200" dirty="0">
                <a:solidFill>
                  <a:srgbClr val="747676"/>
                </a:solidFill>
                <a:latin typeface="Palatino Linotype"/>
                <a:cs typeface="Palatino Linotype"/>
              </a:rPr>
              <a:t> </a:t>
            </a:r>
            <a:r>
              <a:rPr sz="3800" i="1" dirty="0">
                <a:solidFill>
                  <a:srgbClr val="747676"/>
                </a:solidFill>
                <a:latin typeface="Palatino Linotype"/>
                <a:cs typeface="Palatino Linotype"/>
              </a:rPr>
              <a:t>before</a:t>
            </a:r>
            <a:r>
              <a:rPr sz="3800" i="1" spc="-160" dirty="0">
                <a:solidFill>
                  <a:srgbClr val="747676"/>
                </a:solidFill>
                <a:latin typeface="Palatino Linotype"/>
                <a:cs typeface="Palatino Linotype"/>
              </a:rPr>
              <a:t> </a:t>
            </a:r>
            <a:r>
              <a:rPr sz="3800" i="1" spc="-35" dirty="0">
                <a:solidFill>
                  <a:srgbClr val="747676"/>
                </a:solidFill>
                <a:latin typeface="Palatino Linotype"/>
                <a:cs typeface="Palatino Linotype"/>
              </a:rPr>
              <a:t>and</a:t>
            </a:r>
            <a:r>
              <a:rPr sz="3800" i="1" spc="-155" dirty="0">
                <a:solidFill>
                  <a:srgbClr val="747676"/>
                </a:solidFill>
                <a:latin typeface="Palatino Linotype"/>
                <a:cs typeface="Palatino Linotype"/>
              </a:rPr>
              <a:t> </a:t>
            </a:r>
            <a:r>
              <a:rPr sz="3800" i="1" spc="-135" dirty="0">
                <a:solidFill>
                  <a:srgbClr val="747676"/>
                </a:solidFill>
                <a:latin typeface="Palatino Linotype"/>
                <a:cs typeface="Palatino Linotype"/>
              </a:rPr>
              <a:t>during</a:t>
            </a:r>
            <a:r>
              <a:rPr sz="3800" i="1" spc="-120"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60" dirty="0">
                <a:solidFill>
                  <a:srgbClr val="747676"/>
                </a:solidFill>
                <a:latin typeface="Palatino Linotype"/>
                <a:cs typeface="Palatino Linotype"/>
              </a:rPr>
              <a:t> </a:t>
            </a:r>
            <a:r>
              <a:rPr sz="3800" i="1" spc="-35" dirty="0">
                <a:solidFill>
                  <a:srgbClr val="747676"/>
                </a:solidFill>
                <a:latin typeface="Palatino Linotype"/>
                <a:cs typeface="Palatino Linotype"/>
              </a:rPr>
              <a:t>time</a:t>
            </a:r>
            <a:r>
              <a:rPr sz="3800" i="1" spc="-160" dirty="0">
                <a:solidFill>
                  <a:srgbClr val="747676"/>
                </a:solidFill>
                <a:latin typeface="Palatino Linotype"/>
                <a:cs typeface="Palatino Linotype"/>
              </a:rPr>
              <a:t> </a:t>
            </a:r>
            <a:r>
              <a:rPr sz="3800" i="1" spc="85" dirty="0">
                <a:solidFill>
                  <a:srgbClr val="747676"/>
                </a:solidFill>
                <a:latin typeface="Palatino Linotype"/>
                <a:cs typeface="Palatino Linotype"/>
              </a:rPr>
              <a:t>of</a:t>
            </a:r>
            <a:r>
              <a:rPr sz="3800" i="1" spc="-155" dirty="0">
                <a:solidFill>
                  <a:srgbClr val="747676"/>
                </a:solidFill>
                <a:latin typeface="Palatino Linotype"/>
                <a:cs typeface="Palatino Linotype"/>
              </a:rPr>
              <a:t> </a:t>
            </a:r>
            <a:r>
              <a:rPr sz="3800" i="1" spc="-10" dirty="0">
                <a:solidFill>
                  <a:srgbClr val="747676"/>
                </a:solidFill>
                <a:latin typeface="Palatino Linotype"/>
                <a:cs typeface="Palatino Linotype"/>
              </a:rPr>
              <a:t>death.</a:t>
            </a:r>
            <a:endParaRPr sz="3800" dirty="0">
              <a:latin typeface="Palatino Linotype"/>
              <a:cs typeface="Palatino Linotype"/>
            </a:endParaRPr>
          </a:p>
        </p:txBody>
      </p:sp>
      <p:pic>
        <p:nvPicPr>
          <p:cNvPr id="8" name="Picture 7" descr="A logo with a gold dome and two towers&#10;&#10;Description automatically generated with medium confidence">
            <a:extLst>
              <a:ext uri="{FF2B5EF4-FFF2-40B4-BE49-F238E27FC236}">
                <a16:creationId xmlns:a16="http://schemas.microsoft.com/office/drawing/2014/main" id="{43A65410-B792-99EF-645A-E08CFA6DD3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1946" y="3157787"/>
            <a:ext cx="2418772" cy="2708278"/>
          </a:xfrm>
          <a:prstGeom prst="rect">
            <a:avLst/>
          </a:prstGeom>
        </p:spPr>
      </p:pic>
      <p:pic>
        <p:nvPicPr>
          <p:cNvPr id="9" name="Picture 8">
            <a:extLst>
              <a:ext uri="{FF2B5EF4-FFF2-40B4-BE49-F238E27FC236}">
                <a16:creationId xmlns:a16="http://schemas.microsoft.com/office/drawing/2014/main" id="{6835403B-53DC-5B40-C11F-EB9D24DA2EAF}"/>
              </a:ext>
            </a:extLst>
          </p:cNvPr>
          <p:cNvPicPr>
            <a:picLocks noChangeAspect="1"/>
          </p:cNvPicPr>
          <p:nvPr/>
        </p:nvPicPr>
        <p:blipFill>
          <a:blip r:embed="rId3"/>
          <a:stretch>
            <a:fillRect/>
          </a:stretch>
        </p:blipFill>
        <p:spPr>
          <a:xfrm>
            <a:off x="1883382" y="3236813"/>
            <a:ext cx="2844483" cy="25502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7672" y="2889964"/>
            <a:ext cx="18428970" cy="0"/>
          </a:xfrm>
          <a:custGeom>
            <a:avLst/>
            <a:gdLst/>
            <a:ahLst/>
            <a:cxnLst/>
            <a:rect l="l" t="t" r="r" b="b"/>
            <a:pathLst>
              <a:path w="18428970">
                <a:moveTo>
                  <a:pt x="0" y="0"/>
                </a:moveTo>
                <a:lnTo>
                  <a:pt x="18428758" y="4"/>
                </a:lnTo>
              </a:path>
            </a:pathLst>
          </a:custGeom>
          <a:ln w="31412">
            <a:solidFill>
              <a:srgbClr val="747676"/>
            </a:solidFill>
            <a:prstDash val="dot"/>
          </a:ln>
        </p:spPr>
        <p:txBody>
          <a:bodyPr wrap="square" lIns="0" tIns="0" rIns="0" bIns="0" rtlCol="0"/>
          <a:lstStyle/>
          <a:p>
            <a:endParaRPr/>
          </a:p>
        </p:txBody>
      </p:sp>
      <p:sp>
        <p:nvSpPr>
          <p:cNvPr id="3" name="object 3"/>
          <p:cNvSpPr txBox="1">
            <a:spLocks noGrp="1"/>
          </p:cNvSpPr>
          <p:nvPr>
            <p:ph type="title"/>
          </p:nvPr>
        </p:nvSpPr>
        <p:spPr>
          <a:xfrm>
            <a:off x="4194562" y="707956"/>
            <a:ext cx="11705251" cy="2182008"/>
          </a:xfrm>
          <a:prstGeom prst="rect">
            <a:avLst/>
          </a:prstGeom>
        </p:spPr>
        <p:txBody>
          <a:bodyPr vert="horz" wrap="square" lIns="0" tIns="12065" rIns="0" bIns="0" rtlCol="0">
            <a:spAutoFit/>
          </a:bodyPr>
          <a:lstStyle/>
          <a:p>
            <a:pPr marL="12700">
              <a:lnSpc>
                <a:spcPct val="100000"/>
              </a:lnSpc>
              <a:spcBef>
                <a:spcPts val="95"/>
              </a:spcBef>
            </a:pPr>
            <a:r>
              <a:rPr lang="en-US" sz="14100" b="1" i="0" dirty="0">
                <a:solidFill>
                  <a:srgbClr val="5C5C5C"/>
                </a:solidFill>
                <a:effectLst/>
                <a:latin typeface="DINCondensed-Bold"/>
              </a:rPr>
              <a:t>GHUSL MAYYIT</a:t>
            </a:r>
            <a:endParaRPr lang="en-US" sz="14100" dirty="0"/>
          </a:p>
        </p:txBody>
      </p:sp>
      <p:sp>
        <p:nvSpPr>
          <p:cNvPr id="4" name="object 4"/>
          <p:cNvSpPr txBox="1"/>
          <p:nvPr/>
        </p:nvSpPr>
        <p:spPr>
          <a:xfrm>
            <a:off x="7180798" y="3830114"/>
            <a:ext cx="5732780" cy="1598295"/>
          </a:xfrm>
          <a:prstGeom prst="rect">
            <a:avLst/>
          </a:prstGeom>
        </p:spPr>
        <p:txBody>
          <a:bodyPr vert="horz" wrap="square" lIns="0" tIns="11430" rIns="0" bIns="0" rtlCol="0">
            <a:spAutoFit/>
          </a:bodyPr>
          <a:lstStyle/>
          <a:p>
            <a:pPr marL="14604" algn="ctr">
              <a:lnSpc>
                <a:spcPct val="100000"/>
              </a:lnSpc>
              <a:spcBef>
                <a:spcPts val="90"/>
              </a:spcBef>
            </a:pPr>
            <a:r>
              <a:rPr sz="3800" i="1" dirty="0">
                <a:solidFill>
                  <a:srgbClr val="747676"/>
                </a:solidFill>
                <a:latin typeface="Palatino Linotype"/>
                <a:cs typeface="Palatino Linotype"/>
              </a:rPr>
              <a:t>What</a:t>
            </a:r>
            <a:r>
              <a:rPr sz="3800" i="1" spc="-145" dirty="0">
                <a:solidFill>
                  <a:srgbClr val="747676"/>
                </a:solidFill>
                <a:latin typeface="Palatino Linotype"/>
                <a:cs typeface="Palatino Linotype"/>
              </a:rPr>
              <a:t> </a:t>
            </a:r>
            <a:r>
              <a:rPr sz="3800" i="1" spc="-30" dirty="0">
                <a:solidFill>
                  <a:srgbClr val="747676"/>
                </a:solidFill>
                <a:latin typeface="Palatino Linotype"/>
                <a:cs typeface="Palatino Linotype"/>
              </a:rPr>
              <a:t>is</a:t>
            </a:r>
            <a:r>
              <a:rPr sz="3800" i="1" spc="-135" dirty="0">
                <a:solidFill>
                  <a:srgbClr val="747676"/>
                </a:solidFill>
                <a:latin typeface="Palatino Linotype"/>
                <a:cs typeface="Palatino Linotype"/>
              </a:rPr>
              <a:t> </a:t>
            </a:r>
            <a:r>
              <a:rPr sz="3800" i="1" spc="-114" dirty="0">
                <a:solidFill>
                  <a:srgbClr val="747676"/>
                </a:solidFill>
                <a:latin typeface="Palatino Linotype"/>
                <a:cs typeface="Palatino Linotype"/>
              </a:rPr>
              <a:t>Ghusl</a:t>
            </a:r>
            <a:r>
              <a:rPr sz="3800" i="1" spc="-120" dirty="0">
                <a:solidFill>
                  <a:srgbClr val="747676"/>
                </a:solidFill>
                <a:latin typeface="Palatino Linotype"/>
                <a:cs typeface="Palatino Linotype"/>
              </a:rPr>
              <a:t> </a:t>
            </a:r>
            <a:r>
              <a:rPr sz="3800" i="1" spc="-10" dirty="0">
                <a:solidFill>
                  <a:srgbClr val="747676"/>
                </a:solidFill>
                <a:latin typeface="Palatino Linotype"/>
                <a:cs typeface="Palatino Linotype"/>
              </a:rPr>
              <a:t>Mayyit?</a:t>
            </a:r>
            <a:endParaRPr sz="3800">
              <a:latin typeface="Palatino Linotype"/>
              <a:cs typeface="Palatino Linotype"/>
            </a:endParaRPr>
          </a:p>
          <a:p>
            <a:pPr algn="ctr">
              <a:lnSpc>
                <a:spcPct val="100000"/>
              </a:lnSpc>
              <a:spcBef>
                <a:spcPts val="3275"/>
              </a:spcBef>
            </a:pPr>
            <a:r>
              <a:rPr sz="3800" i="1" spc="-40" dirty="0">
                <a:solidFill>
                  <a:srgbClr val="747676"/>
                </a:solidFill>
                <a:latin typeface="Palatino Linotype"/>
                <a:cs typeface="Palatino Linotype"/>
              </a:rPr>
              <a:t>How</a:t>
            </a:r>
            <a:r>
              <a:rPr sz="3800" i="1" spc="-160" dirty="0">
                <a:solidFill>
                  <a:srgbClr val="747676"/>
                </a:solidFill>
                <a:latin typeface="Palatino Linotype"/>
                <a:cs typeface="Palatino Linotype"/>
              </a:rPr>
              <a:t> </a:t>
            </a:r>
            <a:r>
              <a:rPr sz="3800" i="1" dirty="0">
                <a:solidFill>
                  <a:srgbClr val="747676"/>
                </a:solidFill>
                <a:latin typeface="Palatino Linotype"/>
                <a:cs typeface="Palatino Linotype"/>
              </a:rPr>
              <a:t>to</a:t>
            </a:r>
            <a:r>
              <a:rPr sz="3800" i="1" spc="-140" dirty="0">
                <a:solidFill>
                  <a:srgbClr val="747676"/>
                </a:solidFill>
                <a:latin typeface="Palatino Linotype"/>
                <a:cs typeface="Palatino Linotype"/>
              </a:rPr>
              <a:t> </a:t>
            </a:r>
            <a:r>
              <a:rPr sz="3800" i="1" spc="-25" dirty="0">
                <a:solidFill>
                  <a:srgbClr val="747676"/>
                </a:solidFill>
                <a:latin typeface="Palatino Linotype"/>
                <a:cs typeface="Palatino Linotype"/>
              </a:rPr>
              <a:t>perform</a:t>
            </a:r>
            <a:r>
              <a:rPr sz="3800" i="1" spc="-140" dirty="0">
                <a:solidFill>
                  <a:srgbClr val="747676"/>
                </a:solidFill>
                <a:latin typeface="Palatino Linotype"/>
                <a:cs typeface="Palatino Linotype"/>
              </a:rPr>
              <a:t> </a:t>
            </a:r>
            <a:r>
              <a:rPr sz="3800" i="1" spc="-114" dirty="0">
                <a:solidFill>
                  <a:srgbClr val="747676"/>
                </a:solidFill>
                <a:latin typeface="Palatino Linotype"/>
                <a:cs typeface="Palatino Linotype"/>
              </a:rPr>
              <a:t>Ghusl</a:t>
            </a:r>
            <a:r>
              <a:rPr sz="3800" i="1" spc="-120" dirty="0">
                <a:solidFill>
                  <a:srgbClr val="747676"/>
                </a:solidFill>
                <a:latin typeface="Palatino Linotype"/>
                <a:cs typeface="Palatino Linotype"/>
              </a:rPr>
              <a:t> </a:t>
            </a:r>
            <a:r>
              <a:rPr sz="3800" i="1" spc="-60" dirty="0">
                <a:solidFill>
                  <a:srgbClr val="747676"/>
                </a:solidFill>
                <a:latin typeface="Palatino Linotype"/>
                <a:cs typeface="Palatino Linotype"/>
              </a:rPr>
              <a:t>Mayyit</a:t>
            </a:r>
            <a:endParaRPr sz="3800">
              <a:latin typeface="Palatino Linotype"/>
              <a:cs typeface="Palatino Linotyp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lang="en-US" sz="6000" b="1" i="0" dirty="0">
                <a:solidFill>
                  <a:srgbClr val="747676"/>
                </a:solidFill>
                <a:effectLst/>
                <a:latin typeface="DINCondensed-Bold"/>
              </a:rPr>
              <a:t> </a:t>
            </a:r>
            <a:r>
              <a:rPr lang="en-US" sz="7200" dirty="0">
                <a:solidFill>
                  <a:srgbClr val="5C5C5C"/>
                </a:solidFill>
                <a:latin typeface="DINCondensed-Bold"/>
              </a:rPr>
              <a:t>MAYYIT</a:t>
            </a:r>
          </a:p>
        </p:txBody>
      </p:sp>
      <p:sp>
        <p:nvSpPr>
          <p:cNvPr id="3" name="object 3"/>
          <p:cNvSpPr txBox="1"/>
          <p:nvPr/>
        </p:nvSpPr>
        <p:spPr>
          <a:xfrm>
            <a:off x="816054" y="2138019"/>
            <a:ext cx="18420080" cy="8240395"/>
          </a:xfrm>
          <a:prstGeom prst="rect">
            <a:avLst/>
          </a:prstGeom>
        </p:spPr>
        <p:txBody>
          <a:bodyPr vert="horz" wrap="square" lIns="0" tIns="14605" rIns="0" bIns="0" rtlCol="0">
            <a:spAutoFit/>
          </a:bodyPr>
          <a:lstStyle/>
          <a:p>
            <a:pPr marL="63500">
              <a:lnSpc>
                <a:spcPct val="100000"/>
              </a:lnSpc>
              <a:spcBef>
                <a:spcPts val="115"/>
              </a:spcBef>
            </a:pPr>
            <a:r>
              <a:rPr sz="3250" b="1" dirty="0">
                <a:latin typeface="Palatino Linotype"/>
                <a:cs typeface="Palatino Linotype"/>
              </a:rPr>
              <a:t>BASIC</a:t>
            </a:r>
            <a:r>
              <a:rPr sz="3250" b="1" spc="210" dirty="0">
                <a:latin typeface="Palatino Linotype"/>
                <a:cs typeface="Palatino Linotype"/>
              </a:rPr>
              <a:t> </a:t>
            </a:r>
            <a:r>
              <a:rPr sz="3250" b="1" spc="-10" dirty="0">
                <a:latin typeface="Palatino Linotype"/>
                <a:cs typeface="Palatino Linotype"/>
              </a:rPr>
              <a:t>FACTS</a:t>
            </a:r>
            <a:endParaRPr sz="3250" dirty="0">
              <a:latin typeface="Palatino Linotype"/>
              <a:cs typeface="Palatino Linotype"/>
            </a:endParaRPr>
          </a:p>
          <a:p>
            <a:pPr>
              <a:lnSpc>
                <a:spcPct val="100000"/>
              </a:lnSpc>
              <a:spcBef>
                <a:spcPts val="725"/>
              </a:spcBef>
            </a:pPr>
            <a:endParaRPr sz="3250" dirty="0">
              <a:latin typeface="Palatino Linotype"/>
              <a:cs typeface="Palatino Linotype"/>
            </a:endParaRPr>
          </a:p>
          <a:p>
            <a:pPr marL="325120" marR="81280" indent="-209550">
              <a:lnSpc>
                <a:spcPct val="103600"/>
              </a:lnSpc>
            </a:pPr>
            <a:r>
              <a:rPr sz="3675" spc="-30" baseline="7936" dirty="0">
                <a:solidFill>
                  <a:srgbClr val="94C600"/>
                </a:solidFill>
                <a:latin typeface="Wingdings 2"/>
                <a:cs typeface="Wingdings 2"/>
              </a:rPr>
              <a:t>O</a:t>
            </a:r>
            <a:r>
              <a:rPr sz="3250" spc="-20" dirty="0">
                <a:latin typeface="Palatino Linotype"/>
                <a:cs typeface="Palatino Linotype"/>
              </a:rPr>
              <a:t>Giving</a:t>
            </a:r>
            <a:r>
              <a:rPr sz="3250" spc="-25" dirty="0">
                <a:latin typeface="Palatino Linotype"/>
                <a:cs typeface="Palatino Linotype"/>
              </a:rPr>
              <a:t> </a:t>
            </a:r>
            <a:r>
              <a:rPr sz="3250" dirty="0">
                <a:latin typeface="Palatino Linotype"/>
                <a:cs typeface="Palatino Linotype"/>
              </a:rPr>
              <a:t>ghusl,</a:t>
            </a:r>
            <a:r>
              <a:rPr sz="3250" spc="-20" dirty="0">
                <a:latin typeface="Palatino Linotype"/>
                <a:cs typeface="Palatino Linotype"/>
              </a:rPr>
              <a:t> </a:t>
            </a:r>
            <a:r>
              <a:rPr sz="3250" dirty="0">
                <a:latin typeface="Palatino Linotype"/>
                <a:cs typeface="Palatino Linotype"/>
              </a:rPr>
              <a:t>kafan,</a:t>
            </a:r>
            <a:r>
              <a:rPr sz="3250" spc="-20" dirty="0">
                <a:latin typeface="Palatino Linotype"/>
                <a:cs typeface="Palatino Linotype"/>
              </a:rPr>
              <a:t> </a:t>
            </a:r>
            <a:r>
              <a:rPr sz="3250" dirty="0">
                <a:latin typeface="Palatino Linotype"/>
                <a:cs typeface="Palatino Linotype"/>
              </a:rPr>
              <a:t>hunoot,</a:t>
            </a:r>
            <a:r>
              <a:rPr sz="3250" spc="-20" dirty="0">
                <a:latin typeface="Palatino Linotype"/>
                <a:cs typeface="Palatino Linotype"/>
              </a:rPr>
              <a:t> </a:t>
            </a:r>
            <a:r>
              <a:rPr sz="3250" spc="-10" dirty="0">
                <a:latin typeface="Palatino Linotype"/>
                <a:cs typeface="Palatino Linotype"/>
              </a:rPr>
              <a:t>prayers,</a:t>
            </a:r>
            <a:r>
              <a:rPr sz="3250" spc="-20" dirty="0">
                <a:latin typeface="Palatino Linotype"/>
                <a:cs typeface="Palatino Linotype"/>
              </a:rPr>
              <a:t> </a:t>
            </a:r>
            <a:r>
              <a:rPr sz="3250" dirty="0">
                <a:latin typeface="Palatino Linotype"/>
                <a:cs typeface="Palatino Linotype"/>
              </a:rPr>
              <a:t>and</a:t>
            </a:r>
            <a:r>
              <a:rPr sz="3250" spc="-20" dirty="0">
                <a:latin typeface="Palatino Linotype"/>
                <a:cs typeface="Palatino Linotype"/>
              </a:rPr>
              <a:t> </a:t>
            </a:r>
            <a:r>
              <a:rPr sz="3250" dirty="0">
                <a:latin typeface="Palatino Linotype"/>
                <a:cs typeface="Palatino Linotype"/>
              </a:rPr>
              <a:t>burial</a:t>
            </a:r>
            <a:r>
              <a:rPr sz="3250" spc="-20" dirty="0">
                <a:latin typeface="Palatino Linotype"/>
                <a:cs typeface="Palatino Linotype"/>
              </a:rPr>
              <a:t> </a:t>
            </a:r>
            <a:r>
              <a:rPr sz="3250" dirty="0">
                <a:latin typeface="Palatino Linotype"/>
                <a:cs typeface="Palatino Linotype"/>
              </a:rPr>
              <a:t>is</a:t>
            </a:r>
            <a:r>
              <a:rPr sz="3250" spc="-20" dirty="0">
                <a:latin typeface="Palatino Linotype"/>
                <a:cs typeface="Palatino Linotype"/>
              </a:rPr>
              <a:t> </a:t>
            </a:r>
            <a:r>
              <a:rPr sz="3250" dirty="0">
                <a:latin typeface="Palatino Linotype"/>
                <a:cs typeface="Palatino Linotype"/>
              </a:rPr>
              <a:t>wajib</a:t>
            </a:r>
            <a:r>
              <a:rPr sz="3250" spc="-20" dirty="0">
                <a:latin typeface="Palatino Linotype"/>
                <a:cs typeface="Palatino Linotype"/>
              </a:rPr>
              <a:t> </a:t>
            </a:r>
            <a:r>
              <a:rPr sz="3250" dirty="0">
                <a:latin typeface="Palatino Linotype"/>
                <a:cs typeface="Palatino Linotype"/>
              </a:rPr>
              <a:t>upon</a:t>
            </a:r>
            <a:r>
              <a:rPr sz="3250" spc="-20" dirty="0">
                <a:latin typeface="Palatino Linotype"/>
                <a:cs typeface="Palatino Linotype"/>
              </a:rPr>
              <a:t> </a:t>
            </a:r>
            <a:r>
              <a:rPr sz="3250" spc="-30" dirty="0">
                <a:latin typeface="Palatino Linotype"/>
                <a:cs typeface="Palatino Linotype"/>
              </a:rPr>
              <a:t>every</a:t>
            </a:r>
            <a:r>
              <a:rPr sz="3250" spc="-20" dirty="0">
                <a:latin typeface="Palatino Linotype"/>
                <a:cs typeface="Palatino Linotype"/>
              </a:rPr>
              <a:t> </a:t>
            </a:r>
            <a:r>
              <a:rPr sz="3250" dirty="0">
                <a:latin typeface="Palatino Linotype"/>
                <a:cs typeface="Palatino Linotype"/>
              </a:rPr>
              <a:t>muslim</a:t>
            </a:r>
            <a:r>
              <a:rPr sz="3250" spc="-20" dirty="0">
                <a:latin typeface="Palatino Linotype"/>
                <a:cs typeface="Palatino Linotype"/>
              </a:rPr>
              <a:t> </a:t>
            </a:r>
            <a:r>
              <a:rPr sz="3250" dirty="0">
                <a:latin typeface="Palatino Linotype"/>
                <a:cs typeface="Palatino Linotype"/>
              </a:rPr>
              <a:t>regardless</a:t>
            </a:r>
            <a:r>
              <a:rPr sz="3250" spc="-20" dirty="0">
                <a:latin typeface="Palatino Linotype"/>
                <a:cs typeface="Palatino Linotype"/>
              </a:rPr>
              <a:t> </a:t>
            </a:r>
            <a:r>
              <a:rPr sz="3250" dirty="0">
                <a:latin typeface="Palatino Linotype"/>
                <a:cs typeface="Palatino Linotype"/>
              </a:rPr>
              <a:t>if</a:t>
            </a:r>
            <a:r>
              <a:rPr sz="3250" spc="-20" dirty="0">
                <a:latin typeface="Palatino Linotype"/>
                <a:cs typeface="Palatino Linotype"/>
              </a:rPr>
              <a:t> </a:t>
            </a:r>
            <a:r>
              <a:rPr sz="3250" dirty="0">
                <a:latin typeface="Palatino Linotype"/>
                <a:cs typeface="Palatino Linotype"/>
              </a:rPr>
              <a:t>they</a:t>
            </a:r>
            <a:r>
              <a:rPr sz="3250" spc="-20" dirty="0">
                <a:latin typeface="Palatino Linotype"/>
                <a:cs typeface="Palatino Linotype"/>
              </a:rPr>
              <a:t> </a:t>
            </a:r>
            <a:r>
              <a:rPr sz="3250" spc="-25" dirty="0">
                <a:latin typeface="Palatino Linotype"/>
                <a:cs typeface="Palatino Linotype"/>
              </a:rPr>
              <a:t>are </a:t>
            </a:r>
            <a:r>
              <a:rPr sz="3250" dirty="0">
                <a:latin typeface="Palatino Linotype"/>
                <a:cs typeface="Palatino Linotype"/>
              </a:rPr>
              <a:t>shia</a:t>
            </a:r>
            <a:r>
              <a:rPr sz="3250" spc="150" dirty="0">
                <a:latin typeface="Palatino Linotype"/>
                <a:cs typeface="Palatino Linotype"/>
              </a:rPr>
              <a:t> </a:t>
            </a:r>
            <a:r>
              <a:rPr sz="3250" dirty="0">
                <a:latin typeface="Palatino Linotype"/>
                <a:cs typeface="Palatino Linotype"/>
              </a:rPr>
              <a:t>ithna-asheri</a:t>
            </a:r>
            <a:r>
              <a:rPr sz="3250" spc="145" dirty="0">
                <a:latin typeface="Palatino Linotype"/>
                <a:cs typeface="Palatino Linotype"/>
              </a:rPr>
              <a:t> </a:t>
            </a:r>
            <a:r>
              <a:rPr sz="3250" dirty="0">
                <a:latin typeface="Palatino Linotype"/>
                <a:cs typeface="Palatino Linotype"/>
              </a:rPr>
              <a:t>or</a:t>
            </a:r>
            <a:r>
              <a:rPr sz="3250" spc="150" dirty="0">
                <a:latin typeface="Palatino Linotype"/>
                <a:cs typeface="Palatino Linotype"/>
              </a:rPr>
              <a:t> </a:t>
            </a:r>
            <a:r>
              <a:rPr sz="3250" spc="35" dirty="0">
                <a:latin typeface="Palatino Linotype"/>
                <a:cs typeface="Palatino Linotype"/>
              </a:rPr>
              <a:t>not.</a:t>
            </a:r>
            <a:endParaRPr sz="3250" dirty="0">
              <a:latin typeface="Palatino Linotype"/>
              <a:cs typeface="Palatino Linotype"/>
            </a:endParaRPr>
          </a:p>
          <a:p>
            <a:pPr>
              <a:lnSpc>
                <a:spcPct val="100000"/>
              </a:lnSpc>
              <a:spcBef>
                <a:spcPts val="480"/>
              </a:spcBef>
            </a:pPr>
            <a:endParaRPr sz="3250" dirty="0">
              <a:latin typeface="Palatino Linotype"/>
              <a:cs typeface="Palatino Linotype"/>
            </a:endParaRPr>
          </a:p>
          <a:p>
            <a:pPr marL="325120" marR="109855" indent="-209550">
              <a:lnSpc>
                <a:spcPct val="101499"/>
              </a:lnSpc>
            </a:pPr>
            <a:r>
              <a:rPr sz="3675" baseline="9070" dirty="0">
                <a:solidFill>
                  <a:srgbClr val="94C600"/>
                </a:solidFill>
                <a:latin typeface="Wingdings 2"/>
                <a:cs typeface="Wingdings 2"/>
              </a:rPr>
              <a:t>O</a:t>
            </a:r>
            <a:r>
              <a:rPr sz="3250" dirty="0">
                <a:latin typeface="Palatino Linotype"/>
                <a:cs typeface="Palatino Linotype"/>
              </a:rPr>
              <a:t>It</a:t>
            </a:r>
            <a:r>
              <a:rPr sz="3250" spc="55" dirty="0">
                <a:latin typeface="Palatino Linotype"/>
                <a:cs typeface="Palatino Linotype"/>
              </a:rPr>
              <a:t> </a:t>
            </a:r>
            <a:r>
              <a:rPr sz="3250" dirty="0">
                <a:latin typeface="Palatino Linotype"/>
                <a:cs typeface="Palatino Linotype"/>
              </a:rPr>
              <a:t>is</a:t>
            </a:r>
            <a:r>
              <a:rPr sz="3250" spc="65" dirty="0">
                <a:latin typeface="Palatino Linotype"/>
                <a:cs typeface="Palatino Linotype"/>
              </a:rPr>
              <a:t> </a:t>
            </a:r>
            <a:r>
              <a:rPr sz="3250" dirty="0">
                <a:latin typeface="Palatino Linotype"/>
                <a:cs typeface="Palatino Linotype"/>
              </a:rPr>
              <a:t>considered</a:t>
            </a:r>
            <a:r>
              <a:rPr sz="3250" spc="70" dirty="0">
                <a:latin typeface="Palatino Linotype"/>
                <a:cs typeface="Palatino Linotype"/>
              </a:rPr>
              <a:t> </a:t>
            </a:r>
            <a:r>
              <a:rPr sz="3250" b="1" i="1" u="sng" spc="-125" dirty="0">
                <a:solidFill>
                  <a:srgbClr val="FF0000"/>
                </a:solidFill>
                <a:uFill>
                  <a:solidFill>
                    <a:srgbClr val="FF0000"/>
                  </a:solidFill>
                </a:uFill>
                <a:latin typeface="Palatino Linotype"/>
                <a:cs typeface="Palatino Linotype"/>
              </a:rPr>
              <a:t>wajib-</a:t>
            </a:r>
            <a:r>
              <a:rPr sz="3250" b="1" i="1" u="sng" spc="-105" dirty="0">
                <a:solidFill>
                  <a:srgbClr val="FF0000"/>
                </a:solidFill>
                <a:uFill>
                  <a:solidFill>
                    <a:srgbClr val="FF0000"/>
                  </a:solidFill>
                </a:uFill>
                <a:latin typeface="Palatino Linotype"/>
                <a:cs typeface="Palatino Linotype"/>
              </a:rPr>
              <a:t>e-</a:t>
            </a:r>
            <a:r>
              <a:rPr sz="3250" b="1" i="1" u="sng" spc="-45" dirty="0">
                <a:solidFill>
                  <a:srgbClr val="FF0000"/>
                </a:solidFill>
                <a:uFill>
                  <a:solidFill>
                    <a:srgbClr val="FF0000"/>
                  </a:solidFill>
                </a:uFill>
                <a:latin typeface="Palatino Linotype"/>
                <a:cs typeface="Palatino Linotype"/>
              </a:rPr>
              <a:t>kifaee</a:t>
            </a:r>
            <a:r>
              <a:rPr sz="3250" spc="-45" dirty="0">
                <a:latin typeface="Palatino Linotype"/>
                <a:cs typeface="Palatino Linotype"/>
              </a:rPr>
              <a:t>;</a:t>
            </a:r>
            <a:r>
              <a:rPr sz="3250" spc="65" dirty="0">
                <a:latin typeface="Palatino Linotype"/>
                <a:cs typeface="Palatino Linotype"/>
              </a:rPr>
              <a:t> </a:t>
            </a:r>
            <a:r>
              <a:rPr sz="3250" dirty="0">
                <a:latin typeface="Palatino Linotype"/>
                <a:cs typeface="Palatino Linotype"/>
              </a:rPr>
              <a:t>ie:</a:t>
            </a:r>
            <a:r>
              <a:rPr sz="3250" spc="65" dirty="0">
                <a:latin typeface="Palatino Linotype"/>
                <a:cs typeface="Palatino Linotype"/>
              </a:rPr>
              <a:t> </a:t>
            </a:r>
            <a:r>
              <a:rPr sz="3250" dirty="0">
                <a:latin typeface="Palatino Linotype"/>
                <a:cs typeface="Palatino Linotype"/>
              </a:rPr>
              <a:t>if</a:t>
            </a:r>
            <a:r>
              <a:rPr sz="3250" spc="65" dirty="0">
                <a:latin typeface="Palatino Linotype"/>
                <a:cs typeface="Palatino Linotype"/>
              </a:rPr>
              <a:t> </a:t>
            </a:r>
            <a:r>
              <a:rPr sz="3250" dirty="0">
                <a:latin typeface="Palatino Linotype"/>
                <a:cs typeface="Palatino Linotype"/>
              </a:rPr>
              <a:t>some</a:t>
            </a:r>
            <a:r>
              <a:rPr sz="3250" spc="65" dirty="0">
                <a:latin typeface="Palatino Linotype"/>
                <a:cs typeface="Palatino Linotype"/>
              </a:rPr>
              <a:t> </a:t>
            </a:r>
            <a:r>
              <a:rPr sz="3250" dirty="0">
                <a:latin typeface="Palatino Linotype"/>
                <a:cs typeface="Palatino Linotype"/>
              </a:rPr>
              <a:t>people</a:t>
            </a:r>
            <a:r>
              <a:rPr sz="3250" spc="70" dirty="0">
                <a:latin typeface="Palatino Linotype"/>
                <a:cs typeface="Palatino Linotype"/>
              </a:rPr>
              <a:t> </a:t>
            </a:r>
            <a:r>
              <a:rPr sz="3250" dirty="0">
                <a:latin typeface="Palatino Linotype"/>
                <a:cs typeface="Palatino Linotype"/>
              </a:rPr>
              <a:t>undertake</a:t>
            </a:r>
            <a:r>
              <a:rPr sz="3250" spc="65" dirty="0">
                <a:latin typeface="Palatino Linotype"/>
                <a:cs typeface="Palatino Linotype"/>
              </a:rPr>
              <a:t> </a:t>
            </a:r>
            <a:r>
              <a:rPr sz="3250" spc="60" dirty="0">
                <a:latin typeface="Palatino Linotype"/>
                <a:cs typeface="Palatino Linotype"/>
              </a:rPr>
              <a:t>to</a:t>
            </a:r>
            <a:r>
              <a:rPr sz="3250" spc="65" dirty="0">
                <a:latin typeface="Palatino Linotype"/>
                <a:cs typeface="Palatino Linotype"/>
              </a:rPr>
              <a:t> </a:t>
            </a:r>
            <a:r>
              <a:rPr sz="3250" dirty="0">
                <a:latin typeface="Palatino Linotype"/>
                <a:cs typeface="Palatino Linotype"/>
              </a:rPr>
              <a:t>fulfill</a:t>
            </a:r>
            <a:r>
              <a:rPr sz="3250" spc="65" dirty="0">
                <a:latin typeface="Palatino Linotype"/>
                <a:cs typeface="Palatino Linotype"/>
              </a:rPr>
              <a:t> </a:t>
            </a:r>
            <a:r>
              <a:rPr sz="3250" dirty="0">
                <a:latin typeface="Palatino Linotype"/>
                <a:cs typeface="Palatino Linotype"/>
              </a:rPr>
              <a:t>the</a:t>
            </a:r>
            <a:r>
              <a:rPr sz="3250" spc="65" dirty="0">
                <a:latin typeface="Palatino Linotype"/>
                <a:cs typeface="Palatino Linotype"/>
              </a:rPr>
              <a:t> </a:t>
            </a:r>
            <a:r>
              <a:rPr sz="3250" dirty="0">
                <a:latin typeface="Palatino Linotype"/>
                <a:cs typeface="Palatino Linotype"/>
              </a:rPr>
              <a:t>obligation,</a:t>
            </a:r>
            <a:r>
              <a:rPr sz="3250" spc="65" dirty="0">
                <a:latin typeface="Palatino Linotype"/>
                <a:cs typeface="Palatino Linotype"/>
              </a:rPr>
              <a:t> </a:t>
            </a:r>
            <a:r>
              <a:rPr sz="3250" dirty="0">
                <a:latin typeface="Palatino Linotype"/>
                <a:cs typeface="Palatino Linotype"/>
              </a:rPr>
              <a:t>others</a:t>
            </a:r>
            <a:r>
              <a:rPr sz="3250" spc="70" dirty="0">
                <a:latin typeface="Palatino Linotype"/>
                <a:cs typeface="Palatino Linotype"/>
              </a:rPr>
              <a:t> </a:t>
            </a:r>
            <a:r>
              <a:rPr sz="3250" dirty="0">
                <a:latin typeface="Palatino Linotype"/>
                <a:cs typeface="Palatino Linotype"/>
              </a:rPr>
              <a:t>will</a:t>
            </a:r>
            <a:r>
              <a:rPr sz="3250" spc="65" dirty="0">
                <a:latin typeface="Palatino Linotype"/>
                <a:cs typeface="Palatino Linotype"/>
              </a:rPr>
              <a:t> </a:t>
            </a:r>
            <a:r>
              <a:rPr sz="3250" spc="-25" dirty="0">
                <a:latin typeface="Palatino Linotype"/>
                <a:cs typeface="Palatino Linotype"/>
              </a:rPr>
              <a:t>be </a:t>
            </a:r>
            <a:r>
              <a:rPr sz="3250" spc="-10" dirty="0">
                <a:latin typeface="Palatino Linotype"/>
                <a:cs typeface="Palatino Linotype"/>
              </a:rPr>
              <a:t>relieved</a:t>
            </a:r>
            <a:r>
              <a:rPr sz="3250" spc="30" dirty="0">
                <a:latin typeface="Palatino Linotype"/>
                <a:cs typeface="Palatino Linotype"/>
              </a:rPr>
              <a:t> </a:t>
            </a:r>
            <a:r>
              <a:rPr sz="3250" dirty="0">
                <a:latin typeface="Palatino Linotype"/>
                <a:cs typeface="Palatino Linotype"/>
              </a:rPr>
              <a:t>of</a:t>
            </a:r>
            <a:r>
              <a:rPr sz="3250" spc="35" dirty="0">
                <a:latin typeface="Palatino Linotype"/>
                <a:cs typeface="Palatino Linotype"/>
              </a:rPr>
              <a:t> </a:t>
            </a:r>
            <a:r>
              <a:rPr sz="3250" dirty="0">
                <a:latin typeface="Palatino Linotype"/>
                <a:cs typeface="Palatino Linotype"/>
              </a:rPr>
              <a:t>the</a:t>
            </a:r>
            <a:r>
              <a:rPr sz="3250" spc="30" dirty="0">
                <a:latin typeface="Palatino Linotype"/>
                <a:cs typeface="Palatino Linotype"/>
              </a:rPr>
              <a:t> </a:t>
            </a:r>
            <a:r>
              <a:rPr sz="3250" spc="-10" dirty="0">
                <a:latin typeface="Palatino Linotype"/>
                <a:cs typeface="Palatino Linotype"/>
              </a:rPr>
              <a:t>responsibility.</a:t>
            </a:r>
            <a:endParaRPr sz="3250" dirty="0">
              <a:latin typeface="Palatino Linotype"/>
              <a:cs typeface="Palatino Linotype"/>
            </a:endParaRPr>
          </a:p>
          <a:p>
            <a:pPr>
              <a:lnSpc>
                <a:spcPct val="100000"/>
              </a:lnSpc>
              <a:spcBef>
                <a:spcPts val="395"/>
              </a:spcBef>
            </a:pPr>
            <a:endParaRPr sz="3250" dirty="0">
              <a:latin typeface="Palatino Linotype"/>
              <a:cs typeface="Palatino Linotype"/>
            </a:endParaRPr>
          </a:p>
          <a:p>
            <a:pPr marL="325120" marR="2606675" indent="-209550">
              <a:lnSpc>
                <a:spcPct val="103600"/>
              </a:lnSpc>
            </a:pPr>
            <a:r>
              <a:rPr sz="3675" baseline="9070" dirty="0">
                <a:solidFill>
                  <a:srgbClr val="94C600"/>
                </a:solidFill>
                <a:latin typeface="Wingdings 2"/>
                <a:cs typeface="Wingdings 2"/>
              </a:rPr>
              <a:t>O</a:t>
            </a:r>
            <a:r>
              <a:rPr sz="3250" dirty="0">
                <a:latin typeface="Palatino Linotype"/>
                <a:cs typeface="Palatino Linotype"/>
              </a:rPr>
              <a:t>If</a:t>
            </a:r>
            <a:r>
              <a:rPr sz="3250" spc="75" dirty="0">
                <a:latin typeface="Palatino Linotype"/>
                <a:cs typeface="Palatino Linotype"/>
              </a:rPr>
              <a:t> </a:t>
            </a:r>
            <a:r>
              <a:rPr sz="3250" dirty="0">
                <a:latin typeface="Palatino Linotype"/>
                <a:cs typeface="Palatino Linotype"/>
              </a:rPr>
              <a:t>one</a:t>
            </a:r>
            <a:r>
              <a:rPr sz="3250" spc="90" dirty="0">
                <a:latin typeface="Palatino Linotype"/>
                <a:cs typeface="Palatino Linotype"/>
              </a:rPr>
              <a:t> </a:t>
            </a:r>
            <a:r>
              <a:rPr sz="3250" dirty="0">
                <a:latin typeface="Palatino Linotype"/>
                <a:cs typeface="Palatino Linotype"/>
              </a:rPr>
              <a:t>feels</a:t>
            </a:r>
            <a:r>
              <a:rPr sz="3250" spc="85" dirty="0">
                <a:latin typeface="Palatino Linotype"/>
                <a:cs typeface="Palatino Linotype"/>
              </a:rPr>
              <a:t> </a:t>
            </a:r>
            <a:r>
              <a:rPr sz="3250" dirty="0">
                <a:latin typeface="Palatino Linotype"/>
                <a:cs typeface="Palatino Linotype"/>
              </a:rPr>
              <a:t>that</a:t>
            </a:r>
            <a:r>
              <a:rPr sz="3250" spc="85" dirty="0">
                <a:latin typeface="Palatino Linotype"/>
                <a:cs typeface="Palatino Linotype"/>
              </a:rPr>
              <a:t> </a:t>
            </a:r>
            <a:r>
              <a:rPr sz="3250" dirty="0">
                <a:latin typeface="Palatino Linotype"/>
                <a:cs typeface="Palatino Linotype"/>
              </a:rPr>
              <a:t>the</a:t>
            </a:r>
            <a:r>
              <a:rPr sz="3250" spc="90" dirty="0">
                <a:latin typeface="Palatino Linotype"/>
                <a:cs typeface="Palatino Linotype"/>
              </a:rPr>
              <a:t> </a:t>
            </a:r>
            <a:r>
              <a:rPr sz="3250" dirty="0">
                <a:latin typeface="Palatino Linotype"/>
                <a:cs typeface="Palatino Linotype"/>
              </a:rPr>
              <a:t>ghusl,</a:t>
            </a:r>
            <a:r>
              <a:rPr sz="3250" spc="85" dirty="0">
                <a:latin typeface="Palatino Linotype"/>
                <a:cs typeface="Palatino Linotype"/>
              </a:rPr>
              <a:t> </a:t>
            </a:r>
            <a:r>
              <a:rPr sz="3250" dirty="0">
                <a:latin typeface="Palatino Linotype"/>
                <a:cs typeface="Palatino Linotype"/>
              </a:rPr>
              <a:t>kafan,</a:t>
            </a:r>
            <a:r>
              <a:rPr sz="3250" spc="85" dirty="0">
                <a:latin typeface="Palatino Linotype"/>
                <a:cs typeface="Palatino Linotype"/>
              </a:rPr>
              <a:t> </a:t>
            </a:r>
            <a:r>
              <a:rPr sz="3250" dirty="0">
                <a:latin typeface="Palatino Linotype"/>
                <a:cs typeface="Palatino Linotype"/>
              </a:rPr>
              <a:t>and</a:t>
            </a:r>
            <a:r>
              <a:rPr sz="3250" spc="90" dirty="0">
                <a:latin typeface="Palatino Linotype"/>
                <a:cs typeface="Palatino Linotype"/>
              </a:rPr>
              <a:t> </a:t>
            </a:r>
            <a:r>
              <a:rPr sz="3250" dirty="0">
                <a:latin typeface="Palatino Linotype"/>
                <a:cs typeface="Palatino Linotype"/>
              </a:rPr>
              <a:t>so</a:t>
            </a:r>
            <a:r>
              <a:rPr sz="3250" spc="85" dirty="0">
                <a:latin typeface="Palatino Linotype"/>
                <a:cs typeface="Palatino Linotype"/>
              </a:rPr>
              <a:t> </a:t>
            </a:r>
            <a:r>
              <a:rPr sz="3250" dirty="0">
                <a:latin typeface="Palatino Linotype"/>
                <a:cs typeface="Palatino Linotype"/>
              </a:rPr>
              <a:t>on</a:t>
            </a:r>
            <a:r>
              <a:rPr sz="3250" spc="85" dirty="0">
                <a:latin typeface="Palatino Linotype"/>
                <a:cs typeface="Palatino Linotype"/>
              </a:rPr>
              <a:t> </a:t>
            </a:r>
            <a:r>
              <a:rPr sz="3250" dirty="0">
                <a:latin typeface="Palatino Linotype"/>
                <a:cs typeface="Palatino Linotype"/>
              </a:rPr>
              <a:t>is</a:t>
            </a:r>
            <a:r>
              <a:rPr sz="3250" spc="90" dirty="0">
                <a:latin typeface="Palatino Linotype"/>
                <a:cs typeface="Palatino Linotype"/>
              </a:rPr>
              <a:t> </a:t>
            </a:r>
            <a:r>
              <a:rPr sz="3250" spc="-20" dirty="0">
                <a:latin typeface="Palatino Linotype"/>
                <a:cs typeface="Palatino Linotype"/>
              </a:rPr>
              <a:t>performed</a:t>
            </a:r>
            <a:r>
              <a:rPr sz="3250" spc="85" dirty="0">
                <a:latin typeface="Palatino Linotype"/>
                <a:cs typeface="Palatino Linotype"/>
              </a:rPr>
              <a:t> </a:t>
            </a:r>
            <a:r>
              <a:rPr sz="3250" dirty="0">
                <a:latin typeface="Palatino Linotype"/>
                <a:cs typeface="Palatino Linotype"/>
              </a:rPr>
              <a:t>incorrectly,</a:t>
            </a:r>
            <a:r>
              <a:rPr sz="3250" spc="85" dirty="0">
                <a:latin typeface="Palatino Linotype"/>
                <a:cs typeface="Palatino Linotype"/>
              </a:rPr>
              <a:t> </a:t>
            </a:r>
            <a:r>
              <a:rPr sz="3250" dirty="0">
                <a:latin typeface="Palatino Linotype"/>
                <a:cs typeface="Palatino Linotype"/>
              </a:rPr>
              <a:t>then</a:t>
            </a:r>
            <a:r>
              <a:rPr sz="3250" spc="90" dirty="0">
                <a:latin typeface="Palatino Linotype"/>
                <a:cs typeface="Palatino Linotype"/>
              </a:rPr>
              <a:t> </a:t>
            </a:r>
            <a:r>
              <a:rPr sz="3250" spc="60" dirty="0">
                <a:latin typeface="Palatino Linotype"/>
                <a:cs typeface="Palatino Linotype"/>
              </a:rPr>
              <a:t>it</a:t>
            </a:r>
            <a:r>
              <a:rPr sz="3250" spc="85" dirty="0">
                <a:latin typeface="Palatino Linotype"/>
                <a:cs typeface="Palatino Linotype"/>
              </a:rPr>
              <a:t> </a:t>
            </a:r>
            <a:r>
              <a:rPr sz="3250" dirty="0">
                <a:latin typeface="Palatino Linotype"/>
                <a:cs typeface="Palatino Linotype"/>
              </a:rPr>
              <a:t>is</a:t>
            </a:r>
            <a:r>
              <a:rPr sz="3250" spc="90" dirty="0">
                <a:latin typeface="Palatino Linotype"/>
                <a:cs typeface="Palatino Linotype"/>
              </a:rPr>
              <a:t> </a:t>
            </a:r>
            <a:r>
              <a:rPr sz="3250" spc="-20" dirty="0">
                <a:latin typeface="Palatino Linotype"/>
                <a:cs typeface="Palatino Linotype"/>
              </a:rPr>
              <a:t>one’s </a:t>
            </a:r>
            <a:r>
              <a:rPr sz="3250" dirty="0">
                <a:latin typeface="Palatino Linotype"/>
                <a:cs typeface="Palatino Linotype"/>
              </a:rPr>
              <a:t>responsibility</a:t>
            </a:r>
            <a:r>
              <a:rPr sz="3250" spc="-10" dirty="0">
                <a:latin typeface="Palatino Linotype"/>
                <a:cs typeface="Palatino Linotype"/>
              </a:rPr>
              <a:t> </a:t>
            </a:r>
            <a:r>
              <a:rPr sz="3250" spc="60" dirty="0">
                <a:latin typeface="Palatino Linotype"/>
                <a:cs typeface="Palatino Linotype"/>
              </a:rPr>
              <a:t>to</a:t>
            </a:r>
            <a:r>
              <a:rPr sz="3250" spc="5" dirty="0">
                <a:latin typeface="Palatino Linotype"/>
                <a:cs typeface="Palatino Linotype"/>
              </a:rPr>
              <a:t> </a:t>
            </a:r>
            <a:r>
              <a:rPr sz="3250" dirty="0">
                <a:latin typeface="Palatino Linotype"/>
                <a:cs typeface="Palatino Linotype"/>
              </a:rPr>
              <a:t>step</a:t>
            </a:r>
            <a:r>
              <a:rPr sz="3250" spc="5" dirty="0">
                <a:latin typeface="Palatino Linotype"/>
                <a:cs typeface="Palatino Linotype"/>
              </a:rPr>
              <a:t> </a:t>
            </a:r>
            <a:r>
              <a:rPr sz="3250" spc="-30" dirty="0">
                <a:latin typeface="Palatino Linotype"/>
                <a:cs typeface="Palatino Linotype"/>
              </a:rPr>
              <a:t>forward</a:t>
            </a:r>
            <a:r>
              <a:rPr sz="3250" spc="5" dirty="0">
                <a:latin typeface="Palatino Linotype"/>
                <a:cs typeface="Palatino Linotype"/>
              </a:rPr>
              <a:t> </a:t>
            </a:r>
            <a:r>
              <a:rPr sz="3250" dirty="0">
                <a:latin typeface="Palatino Linotype"/>
                <a:cs typeface="Palatino Linotype"/>
              </a:rPr>
              <a:t>and</a:t>
            </a:r>
            <a:r>
              <a:rPr sz="3250" spc="5" dirty="0">
                <a:latin typeface="Palatino Linotype"/>
                <a:cs typeface="Palatino Linotype"/>
              </a:rPr>
              <a:t> </a:t>
            </a:r>
            <a:r>
              <a:rPr sz="3250" dirty="0">
                <a:latin typeface="Palatino Linotype"/>
                <a:cs typeface="Palatino Linotype"/>
              </a:rPr>
              <a:t>perform</a:t>
            </a:r>
            <a:r>
              <a:rPr sz="3250" spc="5" dirty="0">
                <a:latin typeface="Palatino Linotype"/>
                <a:cs typeface="Palatino Linotype"/>
              </a:rPr>
              <a:t> </a:t>
            </a:r>
            <a:r>
              <a:rPr sz="3250" dirty="0">
                <a:latin typeface="Palatino Linotype"/>
                <a:cs typeface="Palatino Linotype"/>
              </a:rPr>
              <a:t>them</a:t>
            </a:r>
            <a:r>
              <a:rPr sz="3250" spc="5" dirty="0">
                <a:latin typeface="Palatino Linotype"/>
                <a:cs typeface="Palatino Linotype"/>
              </a:rPr>
              <a:t> </a:t>
            </a:r>
            <a:r>
              <a:rPr sz="3250" spc="-10" dirty="0">
                <a:latin typeface="Palatino Linotype"/>
                <a:cs typeface="Palatino Linotype"/>
              </a:rPr>
              <a:t>correctly.</a:t>
            </a:r>
            <a:endParaRPr lang="en-US" sz="3250" dirty="0">
              <a:latin typeface="Palatino Linotype"/>
              <a:cs typeface="Palatino Linotype"/>
            </a:endParaRPr>
          </a:p>
          <a:p>
            <a:pPr>
              <a:lnSpc>
                <a:spcPct val="100000"/>
              </a:lnSpc>
              <a:spcBef>
                <a:spcPts val="455"/>
              </a:spcBef>
            </a:pPr>
            <a:endParaRPr lang="en-US" sz="3250" dirty="0">
              <a:latin typeface="Palatino Linotype"/>
              <a:cs typeface="Palatino Linotype"/>
            </a:endParaRPr>
          </a:p>
          <a:p>
            <a:pPr marL="367030">
              <a:lnSpc>
                <a:spcPct val="100000"/>
              </a:lnSpc>
            </a:pPr>
            <a:r>
              <a:rPr lang="en-US" sz="3675" baseline="7936" dirty="0" err="1">
                <a:solidFill>
                  <a:srgbClr val="94C600"/>
                </a:solidFill>
                <a:latin typeface="Wingdings 2"/>
                <a:cs typeface="Wingdings 2"/>
              </a:rPr>
              <a:t>O</a:t>
            </a:r>
            <a:r>
              <a:rPr lang="en-US" sz="3250" dirty="0" err="1">
                <a:latin typeface="Palatino Linotype"/>
                <a:cs typeface="Palatino Linotype"/>
              </a:rPr>
              <a:t>The</a:t>
            </a:r>
            <a:r>
              <a:rPr lang="en-US" sz="3250" spc="15" dirty="0">
                <a:latin typeface="Palatino Linotype"/>
                <a:cs typeface="Palatino Linotype"/>
              </a:rPr>
              <a:t> </a:t>
            </a:r>
            <a:r>
              <a:rPr lang="en-US" sz="3250" spc="-25" dirty="0">
                <a:latin typeface="Palatino Linotype"/>
                <a:cs typeface="Palatino Linotype"/>
              </a:rPr>
              <a:t>dead</a:t>
            </a:r>
            <a:r>
              <a:rPr lang="en-US" sz="3250" spc="25" dirty="0">
                <a:latin typeface="Palatino Linotype"/>
                <a:cs typeface="Palatino Linotype"/>
              </a:rPr>
              <a:t> </a:t>
            </a:r>
            <a:r>
              <a:rPr lang="en-US" sz="3250" spc="-25" dirty="0">
                <a:latin typeface="Palatino Linotype"/>
                <a:cs typeface="Palatino Linotype"/>
              </a:rPr>
              <a:t>body</a:t>
            </a:r>
            <a:r>
              <a:rPr lang="en-US" sz="3250" spc="20" dirty="0">
                <a:latin typeface="Palatino Linotype"/>
                <a:cs typeface="Palatino Linotype"/>
              </a:rPr>
              <a:t> </a:t>
            </a:r>
            <a:r>
              <a:rPr lang="en-US" sz="3250" dirty="0">
                <a:latin typeface="Palatino Linotype"/>
                <a:cs typeface="Palatino Linotype"/>
              </a:rPr>
              <a:t>needs</a:t>
            </a:r>
            <a:r>
              <a:rPr lang="en-US" sz="3250" spc="25" dirty="0">
                <a:latin typeface="Palatino Linotype"/>
                <a:cs typeface="Palatino Linotype"/>
              </a:rPr>
              <a:t> </a:t>
            </a:r>
            <a:r>
              <a:rPr lang="en-US" sz="3250" spc="60" dirty="0">
                <a:latin typeface="Palatino Linotype"/>
                <a:cs typeface="Palatino Linotype"/>
              </a:rPr>
              <a:t>to</a:t>
            </a:r>
            <a:r>
              <a:rPr lang="en-US" sz="3250" spc="20" dirty="0">
                <a:latin typeface="Palatino Linotype"/>
                <a:cs typeface="Palatino Linotype"/>
              </a:rPr>
              <a:t> </a:t>
            </a:r>
            <a:r>
              <a:rPr lang="en-US" sz="3250" dirty="0">
                <a:latin typeface="Palatino Linotype"/>
                <a:cs typeface="Palatino Linotype"/>
              </a:rPr>
              <a:t>receive</a:t>
            </a:r>
            <a:r>
              <a:rPr lang="en-US" sz="3250" spc="30" dirty="0">
                <a:latin typeface="Palatino Linotype"/>
                <a:cs typeface="Palatino Linotype"/>
              </a:rPr>
              <a:t> </a:t>
            </a:r>
            <a:r>
              <a:rPr lang="en-US" sz="3250" dirty="0">
                <a:latin typeface="Palatino Linotype"/>
                <a:cs typeface="Palatino Linotype"/>
              </a:rPr>
              <a:t>three</a:t>
            </a:r>
            <a:r>
              <a:rPr lang="en-US" sz="3250" spc="20" dirty="0">
                <a:latin typeface="Palatino Linotype"/>
                <a:cs typeface="Palatino Linotype"/>
              </a:rPr>
              <a:t> </a:t>
            </a:r>
            <a:r>
              <a:rPr lang="en-US" sz="3250" dirty="0">
                <a:latin typeface="Palatino Linotype"/>
                <a:cs typeface="Palatino Linotype"/>
              </a:rPr>
              <a:t>ghusl</a:t>
            </a:r>
            <a:r>
              <a:rPr lang="en-US" sz="3250" spc="25" dirty="0">
                <a:latin typeface="Palatino Linotype"/>
                <a:cs typeface="Palatino Linotype"/>
              </a:rPr>
              <a:t> </a:t>
            </a:r>
            <a:r>
              <a:rPr lang="en-US" sz="3250" dirty="0">
                <a:latin typeface="Palatino Linotype"/>
                <a:cs typeface="Palatino Linotype"/>
              </a:rPr>
              <a:t>in</a:t>
            </a:r>
            <a:r>
              <a:rPr lang="en-US" sz="3250" spc="25" dirty="0">
                <a:latin typeface="Palatino Linotype"/>
                <a:cs typeface="Palatino Linotype"/>
              </a:rPr>
              <a:t> </a:t>
            </a:r>
            <a:r>
              <a:rPr lang="en-US" sz="3250" spc="-10" dirty="0">
                <a:latin typeface="Palatino Linotype"/>
                <a:cs typeface="Palatino Linotype"/>
              </a:rPr>
              <a:t>total;</a:t>
            </a:r>
            <a:endParaRPr lang="en-US" sz="3250" dirty="0">
              <a:latin typeface="Palatino Linotype"/>
              <a:cs typeface="Palatino Linotype"/>
            </a:endParaRPr>
          </a:p>
          <a:p>
            <a:pPr marL="2021205" indent="-596900">
              <a:lnSpc>
                <a:spcPct val="100000"/>
              </a:lnSpc>
              <a:spcBef>
                <a:spcPts val="555"/>
              </a:spcBef>
              <a:buAutoNum type="arabicPeriod"/>
              <a:tabLst>
                <a:tab pos="2021205" algn="l"/>
              </a:tabLst>
            </a:pPr>
            <a:r>
              <a:rPr sz="3250" dirty="0">
                <a:latin typeface="Palatino Linotype"/>
                <a:cs typeface="Palatino Linotype"/>
              </a:rPr>
              <a:t>water</a:t>
            </a:r>
            <a:r>
              <a:rPr sz="3250" spc="-40" dirty="0">
                <a:latin typeface="Palatino Linotype"/>
                <a:cs typeface="Palatino Linotype"/>
              </a:rPr>
              <a:t> </a:t>
            </a:r>
            <a:r>
              <a:rPr sz="3250" dirty="0">
                <a:latin typeface="Palatino Linotype"/>
                <a:cs typeface="Palatino Linotype"/>
              </a:rPr>
              <a:t>mixed</a:t>
            </a:r>
            <a:r>
              <a:rPr sz="3250" spc="-40" dirty="0">
                <a:latin typeface="Palatino Linotype"/>
                <a:cs typeface="Palatino Linotype"/>
              </a:rPr>
              <a:t> </a:t>
            </a:r>
            <a:r>
              <a:rPr sz="3250" dirty="0">
                <a:latin typeface="Palatino Linotype"/>
                <a:cs typeface="Palatino Linotype"/>
              </a:rPr>
              <a:t>with</a:t>
            </a:r>
            <a:r>
              <a:rPr sz="3250" spc="-35" dirty="0">
                <a:latin typeface="Palatino Linotype"/>
                <a:cs typeface="Palatino Linotype"/>
              </a:rPr>
              <a:t> </a:t>
            </a:r>
            <a:r>
              <a:rPr sz="3250" dirty="0">
                <a:latin typeface="Palatino Linotype"/>
                <a:cs typeface="Palatino Linotype"/>
              </a:rPr>
              <a:t>berry</a:t>
            </a:r>
            <a:r>
              <a:rPr sz="3250" spc="-40" dirty="0">
                <a:latin typeface="Palatino Linotype"/>
                <a:cs typeface="Palatino Linotype"/>
              </a:rPr>
              <a:t> </a:t>
            </a:r>
            <a:r>
              <a:rPr sz="3250" spc="-10" dirty="0">
                <a:latin typeface="Palatino Linotype"/>
                <a:cs typeface="Palatino Linotype"/>
              </a:rPr>
              <a:t>leaves</a:t>
            </a:r>
            <a:endParaRPr sz="3250" dirty="0">
              <a:latin typeface="Palatino Linotype"/>
              <a:cs typeface="Palatino Linotype"/>
            </a:endParaRPr>
          </a:p>
          <a:p>
            <a:pPr marL="2021205" indent="-596900">
              <a:lnSpc>
                <a:spcPct val="100000"/>
              </a:lnSpc>
              <a:spcBef>
                <a:spcPts val="470"/>
              </a:spcBef>
              <a:buAutoNum type="arabicPeriod"/>
              <a:tabLst>
                <a:tab pos="2021205" algn="l"/>
              </a:tabLst>
            </a:pPr>
            <a:r>
              <a:rPr sz="3250" dirty="0">
                <a:latin typeface="Palatino Linotype"/>
                <a:cs typeface="Palatino Linotype"/>
              </a:rPr>
              <a:t>water</a:t>
            </a:r>
            <a:r>
              <a:rPr sz="3250" spc="-10" dirty="0">
                <a:latin typeface="Palatino Linotype"/>
                <a:cs typeface="Palatino Linotype"/>
              </a:rPr>
              <a:t> </a:t>
            </a:r>
            <a:r>
              <a:rPr sz="3250" dirty="0">
                <a:latin typeface="Palatino Linotype"/>
                <a:cs typeface="Palatino Linotype"/>
              </a:rPr>
              <a:t>with</a:t>
            </a:r>
            <a:r>
              <a:rPr sz="3250" spc="-5" dirty="0">
                <a:latin typeface="Palatino Linotype"/>
                <a:cs typeface="Palatino Linotype"/>
              </a:rPr>
              <a:t> </a:t>
            </a:r>
            <a:r>
              <a:rPr sz="3250" spc="-10" dirty="0">
                <a:latin typeface="Palatino Linotype"/>
                <a:cs typeface="Palatino Linotype"/>
              </a:rPr>
              <a:t>camphor,</a:t>
            </a:r>
            <a:endParaRPr sz="3250" dirty="0">
              <a:latin typeface="Palatino Linotype"/>
              <a:cs typeface="Palatino Linotype"/>
            </a:endParaRPr>
          </a:p>
          <a:p>
            <a:pPr marL="2021205" indent="-596900">
              <a:lnSpc>
                <a:spcPct val="100000"/>
              </a:lnSpc>
              <a:spcBef>
                <a:spcPts val="465"/>
              </a:spcBef>
              <a:buAutoNum type="arabicPeriod"/>
              <a:tabLst>
                <a:tab pos="2021205" algn="l"/>
              </a:tabLst>
            </a:pPr>
            <a:r>
              <a:rPr sz="3250" dirty="0">
                <a:latin typeface="Palatino Linotype"/>
                <a:cs typeface="Palatino Linotype"/>
              </a:rPr>
              <a:t>pure</a:t>
            </a:r>
            <a:r>
              <a:rPr sz="3250" spc="-125" dirty="0">
                <a:latin typeface="Palatino Linotype"/>
                <a:cs typeface="Palatino Linotype"/>
              </a:rPr>
              <a:t> </a:t>
            </a:r>
            <a:r>
              <a:rPr sz="3250" spc="-10" dirty="0">
                <a:latin typeface="Palatino Linotype"/>
                <a:cs typeface="Palatino Linotype"/>
              </a:rPr>
              <a:t>water.</a:t>
            </a:r>
            <a:endParaRPr sz="32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500"/>
                                        <p:tgtEl>
                                          <p:spTgt spid="3">
                                            <p:txEl>
                                              <p:pRg st="9" end="9"/>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fade">
                                      <p:cBhvr>
                                        <p:cTn id="2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lang="en-US" sz="6000" b="1" i="0" dirty="0">
                <a:solidFill>
                  <a:srgbClr val="747676"/>
                </a:solidFill>
                <a:effectLst/>
                <a:latin typeface="DINCondensed-Bold"/>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54154" y="2138438"/>
            <a:ext cx="18055590" cy="8216900"/>
          </a:xfrm>
          <a:prstGeom prst="rect">
            <a:avLst/>
          </a:prstGeom>
        </p:spPr>
        <p:txBody>
          <a:bodyPr vert="horz" wrap="square" lIns="0" tIns="11430" rIns="0" bIns="0" rtlCol="0">
            <a:spAutoFit/>
          </a:bodyPr>
          <a:lstStyle/>
          <a:p>
            <a:pPr marL="25400">
              <a:lnSpc>
                <a:spcPct val="100000"/>
              </a:lnSpc>
              <a:spcBef>
                <a:spcPts val="90"/>
              </a:spcBef>
            </a:pPr>
            <a:r>
              <a:rPr sz="3600" b="1" dirty="0">
                <a:latin typeface="Palatino Linotype"/>
                <a:cs typeface="Palatino Linotype"/>
              </a:rPr>
              <a:t>BASIC</a:t>
            </a:r>
            <a:r>
              <a:rPr sz="3600" b="1" spc="110" dirty="0">
                <a:latin typeface="Palatino Linotype"/>
                <a:cs typeface="Palatino Linotype"/>
              </a:rPr>
              <a:t> </a:t>
            </a:r>
            <a:r>
              <a:rPr sz="3600" b="1" spc="-10" dirty="0">
                <a:latin typeface="Palatino Linotype"/>
                <a:cs typeface="Palatino Linotype"/>
              </a:rPr>
              <a:t>FACTS</a:t>
            </a:r>
            <a:endParaRPr sz="3600" dirty="0">
              <a:latin typeface="Palatino Linotype"/>
              <a:cs typeface="Palatino Linotype"/>
            </a:endParaRPr>
          </a:p>
          <a:p>
            <a:pPr>
              <a:lnSpc>
                <a:spcPct val="100000"/>
              </a:lnSpc>
              <a:spcBef>
                <a:spcPts val="1375"/>
              </a:spcBef>
            </a:pPr>
            <a:endParaRPr sz="3600" dirty="0">
              <a:latin typeface="Palatino Linotype"/>
              <a:cs typeface="Palatino Linotype"/>
            </a:endParaRPr>
          </a:p>
          <a:p>
            <a:pPr marL="307975" marR="139700" indent="-230504">
              <a:lnSpc>
                <a:spcPts val="3879"/>
              </a:lnSpc>
              <a:spcBef>
                <a:spcPts val="5"/>
              </a:spcBef>
            </a:pPr>
            <a:r>
              <a:rPr sz="4050" baseline="8230" dirty="0">
                <a:solidFill>
                  <a:srgbClr val="94C600"/>
                </a:solidFill>
                <a:latin typeface="Wingdings 2"/>
                <a:cs typeface="Wingdings 2"/>
              </a:rPr>
              <a:t>O</a:t>
            </a:r>
            <a:r>
              <a:rPr sz="3600" dirty="0">
                <a:latin typeface="Palatino Linotype"/>
                <a:cs typeface="Palatino Linotype"/>
              </a:rPr>
              <a:t>A</a:t>
            </a:r>
            <a:r>
              <a:rPr sz="3600" spc="-30" dirty="0">
                <a:latin typeface="Palatino Linotype"/>
                <a:cs typeface="Palatino Linotype"/>
              </a:rPr>
              <a:t> </a:t>
            </a:r>
            <a:r>
              <a:rPr sz="3600" dirty="0">
                <a:latin typeface="Palatino Linotype"/>
                <a:cs typeface="Palatino Linotype"/>
              </a:rPr>
              <a:t>person</a:t>
            </a:r>
            <a:r>
              <a:rPr sz="3600" spc="-25" dirty="0">
                <a:latin typeface="Palatino Linotype"/>
                <a:cs typeface="Palatino Linotype"/>
              </a:rPr>
              <a:t> </a:t>
            </a:r>
            <a:r>
              <a:rPr sz="3600" spc="-55" dirty="0">
                <a:latin typeface="Palatino Linotype"/>
                <a:cs typeface="Palatino Linotype"/>
              </a:rPr>
              <a:t>giving</a:t>
            </a:r>
            <a:r>
              <a:rPr sz="3600" spc="-25" dirty="0">
                <a:latin typeface="Palatino Linotype"/>
                <a:cs typeface="Palatino Linotype"/>
              </a:rPr>
              <a:t> </a:t>
            </a:r>
            <a:r>
              <a:rPr sz="3600" dirty="0">
                <a:latin typeface="Palatino Linotype"/>
                <a:cs typeface="Palatino Linotype"/>
              </a:rPr>
              <a:t>ghusl</a:t>
            </a:r>
            <a:r>
              <a:rPr sz="3600" spc="-25" dirty="0">
                <a:latin typeface="Palatino Linotype"/>
                <a:cs typeface="Palatino Linotype"/>
              </a:rPr>
              <a:t> </a:t>
            </a:r>
            <a:r>
              <a:rPr sz="3600" spc="50" dirty="0">
                <a:latin typeface="Palatino Linotype"/>
                <a:cs typeface="Palatino Linotype"/>
              </a:rPr>
              <a:t>to</a:t>
            </a:r>
            <a:r>
              <a:rPr sz="3600" spc="-25" dirty="0">
                <a:latin typeface="Palatino Linotype"/>
                <a:cs typeface="Palatino Linotype"/>
              </a:rPr>
              <a:t> </a:t>
            </a:r>
            <a:r>
              <a:rPr sz="3600" dirty="0">
                <a:latin typeface="Palatino Linotype"/>
                <a:cs typeface="Palatino Linotype"/>
              </a:rPr>
              <a:t>a</a:t>
            </a:r>
            <a:r>
              <a:rPr sz="3600" spc="-25" dirty="0">
                <a:latin typeface="Palatino Linotype"/>
                <a:cs typeface="Palatino Linotype"/>
              </a:rPr>
              <a:t> </a:t>
            </a:r>
            <a:r>
              <a:rPr sz="3600" spc="-45" dirty="0">
                <a:latin typeface="Palatino Linotype"/>
                <a:cs typeface="Palatino Linotype"/>
              </a:rPr>
              <a:t>dead</a:t>
            </a:r>
            <a:r>
              <a:rPr sz="3600" spc="-25" dirty="0">
                <a:latin typeface="Palatino Linotype"/>
                <a:cs typeface="Palatino Linotype"/>
              </a:rPr>
              <a:t> </a:t>
            </a:r>
            <a:r>
              <a:rPr sz="3600" spc="-55" dirty="0">
                <a:latin typeface="Palatino Linotype"/>
                <a:cs typeface="Palatino Linotype"/>
              </a:rPr>
              <a:t>body</a:t>
            </a:r>
            <a:r>
              <a:rPr sz="3600" spc="-30" dirty="0">
                <a:latin typeface="Palatino Linotype"/>
                <a:cs typeface="Palatino Linotype"/>
              </a:rPr>
              <a:t> </a:t>
            </a:r>
            <a:r>
              <a:rPr sz="3600" dirty="0">
                <a:latin typeface="Palatino Linotype"/>
                <a:cs typeface="Palatino Linotype"/>
              </a:rPr>
              <a:t>should</a:t>
            </a:r>
            <a:r>
              <a:rPr sz="3600" spc="-25" dirty="0">
                <a:latin typeface="Palatino Linotype"/>
                <a:cs typeface="Palatino Linotype"/>
              </a:rPr>
              <a:t> </a:t>
            </a:r>
            <a:r>
              <a:rPr sz="3600" dirty="0">
                <a:latin typeface="Palatino Linotype"/>
                <a:cs typeface="Palatino Linotype"/>
              </a:rPr>
              <a:t>be</a:t>
            </a:r>
            <a:r>
              <a:rPr sz="3600" spc="-25" dirty="0">
                <a:latin typeface="Palatino Linotype"/>
                <a:cs typeface="Palatino Linotype"/>
              </a:rPr>
              <a:t> </a:t>
            </a:r>
            <a:r>
              <a:rPr sz="3600" dirty="0">
                <a:latin typeface="Palatino Linotype"/>
                <a:cs typeface="Palatino Linotype"/>
              </a:rPr>
              <a:t>a</a:t>
            </a:r>
            <a:r>
              <a:rPr sz="3600" spc="-25" dirty="0">
                <a:latin typeface="Palatino Linotype"/>
                <a:cs typeface="Palatino Linotype"/>
              </a:rPr>
              <a:t> </a:t>
            </a:r>
            <a:r>
              <a:rPr sz="3600" dirty="0">
                <a:latin typeface="Palatino Linotype"/>
                <a:cs typeface="Palatino Linotype"/>
              </a:rPr>
              <a:t>muslim,</a:t>
            </a:r>
            <a:r>
              <a:rPr sz="3600" spc="-25" dirty="0">
                <a:latin typeface="Palatino Linotype"/>
                <a:cs typeface="Palatino Linotype"/>
              </a:rPr>
              <a:t> </a:t>
            </a:r>
            <a:r>
              <a:rPr sz="3600" spc="-35" dirty="0">
                <a:latin typeface="Palatino Linotype"/>
                <a:cs typeface="Palatino Linotype"/>
              </a:rPr>
              <a:t>preferably</a:t>
            </a:r>
            <a:r>
              <a:rPr sz="3600" spc="-25" dirty="0">
                <a:latin typeface="Palatino Linotype"/>
                <a:cs typeface="Palatino Linotype"/>
              </a:rPr>
              <a:t> </a:t>
            </a:r>
            <a:r>
              <a:rPr sz="3600" dirty="0">
                <a:latin typeface="Palatino Linotype"/>
                <a:cs typeface="Palatino Linotype"/>
              </a:rPr>
              <a:t>shia</a:t>
            </a:r>
            <a:r>
              <a:rPr sz="3600" spc="-25" dirty="0">
                <a:latin typeface="Palatino Linotype"/>
                <a:cs typeface="Palatino Linotype"/>
              </a:rPr>
              <a:t> </a:t>
            </a:r>
            <a:r>
              <a:rPr sz="3600" dirty="0">
                <a:latin typeface="Palatino Linotype"/>
                <a:cs typeface="Palatino Linotype"/>
              </a:rPr>
              <a:t>ithna</a:t>
            </a:r>
            <a:r>
              <a:rPr sz="3600" spc="-25" dirty="0">
                <a:latin typeface="Palatino Linotype"/>
                <a:cs typeface="Palatino Linotype"/>
              </a:rPr>
              <a:t> </a:t>
            </a:r>
            <a:r>
              <a:rPr sz="3600" spc="-10" dirty="0">
                <a:latin typeface="Palatino Linotype"/>
                <a:cs typeface="Palatino Linotype"/>
              </a:rPr>
              <a:t>asheri, </a:t>
            </a:r>
            <a:r>
              <a:rPr sz="3600" dirty="0">
                <a:latin typeface="Palatino Linotype"/>
                <a:cs typeface="Palatino Linotype"/>
              </a:rPr>
              <a:t>adult,</a:t>
            </a:r>
            <a:r>
              <a:rPr sz="3600" spc="-40" dirty="0">
                <a:latin typeface="Palatino Linotype"/>
                <a:cs typeface="Palatino Linotype"/>
              </a:rPr>
              <a:t> </a:t>
            </a:r>
            <a:r>
              <a:rPr sz="3600" dirty="0">
                <a:latin typeface="Palatino Linotype"/>
                <a:cs typeface="Palatino Linotype"/>
              </a:rPr>
              <a:t>sane,</a:t>
            </a:r>
            <a:r>
              <a:rPr sz="3600" spc="-40" dirty="0">
                <a:latin typeface="Palatino Linotype"/>
                <a:cs typeface="Palatino Linotype"/>
              </a:rPr>
              <a:t> </a:t>
            </a:r>
            <a:r>
              <a:rPr sz="3600" dirty="0">
                <a:latin typeface="Palatino Linotype"/>
                <a:cs typeface="Palatino Linotype"/>
              </a:rPr>
              <a:t>and</a:t>
            </a:r>
            <a:r>
              <a:rPr sz="3600" spc="-40" dirty="0">
                <a:latin typeface="Palatino Linotype"/>
                <a:cs typeface="Palatino Linotype"/>
              </a:rPr>
              <a:t> </a:t>
            </a:r>
            <a:r>
              <a:rPr sz="3600" dirty="0">
                <a:latin typeface="Palatino Linotype"/>
                <a:cs typeface="Palatino Linotype"/>
              </a:rPr>
              <a:t>should</a:t>
            </a:r>
            <a:r>
              <a:rPr sz="3600" spc="-40" dirty="0">
                <a:latin typeface="Palatino Linotype"/>
                <a:cs typeface="Palatino Linotype"/>
              </a:rPr>
              <a:t> </a:t>
            </a:r>
            <a:r>
              <a:rPr sz="3600" dirty="0">
                <a:latin typeface="Palatino Linotype"/>
                <a:cs typeface="Palatino Linotype"/>
              </a:rPr>
              <a:t>know</a:t>
            </a:r>
            <a:r>
              <a:rPr sz="3600" spc="-40" dirty="0">
                <a:latin typeface="Palatino Linotype"/>
                <a:cs typeface="Palatino Linotype"/>
              </a:rPr>
              <a:t> </a:t>
            </a:r>
            <a:r>
              <a:rPr sz="3600" dirty="0">
                <a:latin typeface="Palatino Linotype"/>
                <a:cs typeface="Palatino Linotype"/>
              </a:rPr>
              <a:t>the</a:t>
            </a:r>
            <a:r>
              <a:rPr sz="3600" spc="-40" dirty="0">
                <a:latin typeface="Palatino Linotype"/>
                <a:cs typeface="Palatino Linotype"/>
              </a:rPr>
              <a:t> </a:t>
            </a:r>
            <a:r>
              <a:rPr sz="3600" dirty="0">
                <a:latin typeface="Palatino Linotype"/>
                <a:cs typeface="Palatino Linotype"/>
              </a:rPr>
              <a:t>rules</a:t>
            </a:r>
            <a:r>
              <a:rPr sz="3600" spc="-40" dirty="0">
                <a:latin typeface="Palatino Linotype"/>
                <a:cs typeface="Palatino Linotype"/>
              </a:rPr>
              <a:t> </a:t>
            </a:r>
            <a:r>
              <a:rPr sz="3600" dirty="0">
                <a:latin typeface="Palatino Linotype"/>
                <a:cs typeface="Palatino Linotype"/>
              </a:rPr>
              <a:t>pertaining</a:t>
            </a:r>
            <a:r>
              <a:rPr sz="3600" spc="-40" dirty="0">
                <a:latin typeface="Palatino Linotype"/>
                <a:cs typeface="Palatino Linotype"/>
              </a:rPr>
              <a:t> </a:t>
            </a:r>
            <a:r>
              <a:rPr sz="3600" spc="50" dirty="0">
                <a:latin typeface="Palatino Linotype"/>
                <a:cs typeface="Palatino Linotype"/>
              </a:rPr>
              <a:t>to</a:t>
            </a:r>
            <a:r>
              <a:rPr sz="3600" spc="-40" dirty="0">
                <a:latin typeface="Palatino Linotype"/>
                <a:cs typeface="Palatino Linotype"/>
              </a:rPr>
              <a:t> </a:t>
            </a:r>
            <a:r>
              <a:rPr sz="3600" spc="-55" dirty="0">
                <a:latin typeface="Palatino Linotype"/>
                <a:cs typeface="Palatino Linotype"/>
              </a:rPr>
              <a:t>giving</a:t>
            </a:r>
            <a:r>
              <a:rPr sz="3600" spc="-40" dirty="0">
                <a:latin typeface="Palatino Linotype"/>
                <a:cs typeface="Palatino Linotype"/>
              </a:rPr>
              <a:t> </a:t>
            </a:r>
            <a:r>
              <a:rPr sz="3600" dirty="0">
                <a:latin typeface="Palatino Linotype"/>
                <a:cs typeface="Palatino Linotype"/>
              </a:rPr>
              <a:t>ghusl.</a:t>
            </a:r>
            <a:r>
              <a:rPr sz="3600" spc="-40" dirty="0">
                <a:latin typeface="Palatino Linotype"/>
                <a:cs typeface="Palatino Linotype"/>
              </a:rPr>
              <a:t> </a:t>
            </a:r>
            <a:r>
              <a:rPr sz="3600" spc="-85" dirty="0">
                <a:latin typeface="Palatino Linotype"/>
                <a:cs typeface="Palatino Linotype"/>
              </a:rPr>
              <a:t>However,</a:t>
            </a:r>
            <a:r>
              <a:rPr sz="3600" spc="-40" dirty="0">
                <a:latin typeface="Palatino Linotype"/>
                <a:cs typeface="Palatino Linotype"/>
              </a:rPr>
              <a:t> </a:t>
            </a:r>
            <a:r>
              <a:rPr sz="3600" spc="-25" dirty="0">
                <a:latin typeface="Palatino Linotype"/>
                <a:cs typeface="Palatino Linotype"/>
              </a:rPr>
              <a:t>an </a:t>
            </a:r>
            <a:r>
              <a:rPr sz="3600" dirty="0">
                <a:latin typeface="Palatino Linotype"/>
                <a:cs typeface="Palatino Linotype"/>
              </a:rPr>
              <a:t>intelligent</a:t>
            </a:r>
            <a:r>
              <a:rPr sz="3600" spc="10" dirty="0">
                <a:latin typeface="Palatino Linotype"/>
                <a:cs typeface="Palatino Linotype"/>
              </a:rPr>
              <a:t> </a:t>
            </a:r>
            <a:r>
              <a:rPr sz="3600" dirty="0">
                <a:latin typeface="Palatino Linotype"/>
                <a:cs typeface="Palatino Linotype"/>
              </a:rPr>
              <a:t>boy/girl</a:t>
            </a:r>
            <a:r>
              <a:rPr sz="3600" spc="15" dirty="0">
                <a:latin typeface="Palatino Linotype"/>
                <a:cs typeface="Palatino Linotype"/>
              </a:rPr>
              <a:t> </a:t>
            </a:r>
            <a:r>
              <a:rPr sz="3600" dirty="0">
                <a:latin typeface="Palatino Linotype"/>
                <a:cs typeface="Palatino Linotype"/>
              </a:rPr>
              <a:t>who</a:t>
            </a:r>
            <a:r>
              <a:rPr sz="3600" spc="10" dirty="0">
                <a:latin typeface="Palatino Linotype"/>
                <a:cs typeface="Palatino Linotype"/>
              </a:rPr>
              <a:t> </a:t>
            </a:r>
            <a:r>
              <a:rPr sz="3600" dirty="0">
                <a:latin typeface="Palatino Linotype"/>
                <a:cs typeface="Palatino Linotype"/>
              </a:rPr>
              <a:t>is</a:t>
            </a:r>
            <a:r>
              <a:rPr sz="3600" spc="15" dirty="0">
                <a:latin typeface="Palatino Linotype"/>
                <a:cs typeface="Palatino Linotype"/>
              </a:rPr>
              <a:t> </a:t>
            </a:r>
            <a:r>
              <a:rPr sz="3600" dirty="0">
                <a:latin typeface="Palatino Linotype"/>
                <a:cs typeface="Palatino Linotype"/>
              </a:rPr>
              <a:t>not</a:t>
            </a:r>
            <a:r>
              <a:rPr sz="3600" spc="15" dirty="0">
                <a:latin typeface="Palatino Linotype"/>
                <a:cs typeface="Palatino Linotype"/>
              </a:rPr>
              <a:t> </a:t>
            </a:r>
            <a:r>
              <a:rPr sz="3600" dirty="0">
                <a:latin typeface="Palatino Linotype"/>
                <a:cs typeface="Palatino Linotype"/>
              </a:rPr>
              <a:t>yet</a:t>
            </a:r>
            <a:r>
              <a:rPr sz="3600" spc="10" dirty="0">
                <a:latin typeface="Palatino Linotype"/>
                <a:cs typeface="Palatino Linotype"/>
              </a:rPr>
              <a:t> </a:t>
            </a:r>
            <a:r>
              <a:rPr sz="3600" dirty="0">
                <a:latin typeface="Palatino Linotype"/>
                <a:cs typeface="Palatino Linotype"/>
              </a:rPr>
              <a:t>baligh</a:t>
            </a:r>
            <a:r>
              <a:rPr sz="3600" spc="15" dirty="0">
                <a:latin typeface="Palatino Linotype"/>
                <a:cs typeface="Palatino Linotype"/>
              </a:rPr>
              <a:t> </a:t>
            </a:r>
            <a:r>
              <a:rPr sz="3600" spc="-10" dirty="0">
                <a:latin typeface="Palatino Linotype"/>
                <a:cs typeface="Palatino Linotype"/>
              </a:rPr>
              <a:t>gives</a:t>
            </a:r>
            <a:r>
              <a:rPr sz="3600" spc="10" dirty="0">
                <a:latin typeface="Palatino Linotype"/>
                <a:cs typeface="Palatino Linotype"/>
              </a:rPr>
              <a:t> </a:t>
            </a:r>
            <a:r>
              <a:rPr sz="3600" dirty="0">
                <a:latin typeface="Palatino Linotype"/>
                <a:cs typeface="Palatino Linotype"/>
              </a:rPr>
              <a:t>ghusl</a:t>
            </a:r>
            <a:r>
              <a:rPr sz="3600" spc="15" dirty="0">
                <a:latin typeface="Palatino Linotype"/>
                <a:cs typeface="Palatino Linotype"/>
              </a:rPr>
              <a:t> </a:t>
            </a:r>
            <a:r>
              <a:rPr sz="3600" spc="-20" dirty="0">
                <a:latin typeface="Palatino Linotype"/>
                <a:cs typeface="Palatino Linotype"/>
              </a:rPr>
              <a:t>correctly,</a:t>
            </a:r>
            <a:r>
              <a:rPr sz="3600" spc="15" dirty="0">
                <a:latin typeface="Palatino Linotype"/>
                <a:cs typeface="Palatino Linotype"/>
              </a:rPr>
              <a:t> </a:t>
            </a:r>
            <a:r>
              <a:rPr sz="3600" spc="55" dirty="0">
                <a:latin typeface="Palatino Linotype"/>
                <a:cs typeface="Palatino Linotype"/>
              </a:rPr>
              <a:t>it</a:t>
            </a:r>
            <a:r>
              <a:rPr sz="3600" spc="10" dirty="0">
                <a:latin typeface="Palatino Linotype"/>
                <a:cs typeface="Palatino Linotype"/>
              </a:rPr>
              <a:t> </a:t>
            </a:r>
            <a:r>
              <a:rPr sz="3600" dirty="0">
                <a:latin typeface="Palatino Linotype"/>
                <a:cs typeface="Palatino Linotype"/>
              </a:rPr>
              <a:t>is</a:t>
            </a:r>
            <a:r>
              <a:rPr sz="3600" spc="15" dirty="0">
                <a:latin typeface="Palatino Linotype"/>
                <a:cs typeface="Palatino Linotype"/>
              </a:rPr>
              <a:t> </a:t>
            </a:r>
            <a:r>
              <a:rPr sz="3600" spc="-20" dirty="0">
                <a:latin typeface="Palatino Linotype"/>
                <a:cs typeface="Palatino Linotype"/>
              </a:rPr>
              <a:t>okay.</a:t>
            </a:r>
            <a:endParaRPr sz="3600" dirty="0">
              <a:latin typeface="Palatino Linotype"/>
              <a:cs typeface="Palatino Linotype"/>
            </a:endParaRPr>
          </a:p>
          <a:p>
            <a:pPr marL="77470">
              <a:lnSpc>
                <a:spcPct val="100000"/>
              </a:lnSpc>
              <a:spcBef>
                <a:spcPts val="4270"/>
              </a:spcBef>
            </a:pPr>
            <a:r>
              <a:rPr sz="4050" baseline="8230" dirty="0">
                <a:solidFill>
                  <a:srgbClr val="94C600"/>
                </a:solidFill>
                <a:latin typeface="Wingdings 2"/>
                <a:cs typeface="Wingdings 2"/>
              </a:rPr>
              <a:t>O</a:t>
            </a:r>
            <a:r>
              <a:rPr sz="3600" dirty="0">
                <a:latin typeface="Palatino Linotype"/>
                <a:cs typeface="Palatino Linotype"/>
              </a:rPr>
              <a:t>Intention/niyyat</a:t>
            </a:r>
            <a:r>
              <a:rPr sz="3600" spc="45" dirty="0">
                <a:latin typeface="Palatino Linotype"/>
                <a:cs typeface="Palatino Linotype"/>
              </a:rPr>
              <a:t> </a:t>
            </a:r>
            <a:r>
              <a:rPr sz="3600" dirty="0">
                <a:latin typeface="Palatino Linotype"/>
                <a:cs typeface="Palatino Linotype"/>
              </a:rPr>
              <a:t>should</a:t>
            </a:r>
            <a:r>
              <a:rPr sz="3600" spc="50" dirty="0">
                <a:latin typeface="Palatino Linotype"/>
                <a:cs typeface="Palatino Linotype"/>
              </a:rPr>
              <a:t> </a:t>
            </a:r>
            <a:r>
              <a:rPr sz="3600" dirty="0">
                <a:latin typeface="Palatino Linotype"/>
                <a:cs typeface="Palatino Linotype"/>
              </a:rPr>
              <a:t>be</a:t>
            </a:r>
            <a:r>
              <a:rPr sz="3600" spc="50" dirty="0">
                <a:latin typeface="Palatino Linotype"/>
                <a:cs typeface="Palatino Linotype"/>
              </a:rPr>
              <a:t> </a:t>
            </a:r>
            <a:r>
              <a:rPr sz="3600" spc="-10" dirty="0">
                <a:latin typeface="Palatino Linotype"/>
                <a:cs typeface="Palatino Linotype"/>
              </a:rPr>
              <a:t>“Qurbatan</a:t>
            </a:r>
            <a:r>
              <a:rPr sz="3600" spc="45" dirty="0">
                <a:latin typeface="Palatino Linotype"/>
                <a:cs typeface="Palatino Linotype"/>
              </a:rPr>
              <a:t> </a:t>
            </a:r>
            <a:r>
              <a:rPr sz="3600" spc="-10" dirty="0">
                <a:latin typeface="Palatino Linotype"/>
                <a:cs typeface="Palatino Linotype"/>
              </a:rPr>
              <a:t>Illallah”</a:t>
            </a:r>
            <a:endParaRPr sz="3600" dirty="0">
              <a:latin typeface="Palatino Linotype"/>
              <a:cs typeface="Palatino Linotype"/>
            </a:endParaRPr>
          </a:p>
          <a:p>
            <a:pPr marL="77470">
              <a:lnSpc>
                <a:spcPct val="100000"/>
              </a:lnSpc>
              <a:spcBef>
                <a:spcPts val="4335"/>
              </a:spcBef>
            </a:pPr>
            <a:r>
              <a:rPr sz="4050" spc="82" baseline="8230" dirty="0">
                <a:solidFill>
                  <a:srgbClr val="94C600"/>
                </a:solidFill>
                <a:latin typeface="Wingdings 2"/>
                <a:cs typeface="Wingdings 2"/>
              </a:rPr>
              <a:t>O</a:t>
            </a:r>
            <a:r>
              <a:rPr sz="3600" spc="55" dirty="0">
                <a:latin typeface="Palatino Linotype"/>
                <a:cs typeface="Palatino Linotype"/>
              </a:rPr>
              <a:t>It</a:t>
            </a:r>
            <a:r>
              <a:rPr sz="3600" spc="5" dirty="0">
                <a:latin typeface="Palatino Linotype"/>
                <a:cs typeface="Palatino Linotype"/>
              </a:rPr>
              <a:t> </a:t>
            </a:r>
            <a:r>
              <a:rPr sz="3600" dirty="0">
                <a:latin typeface="Palatino Linotype"/>
                <a:cs typeface="Palatino Linotype"/>
              </a:rPr>
              <a:t>is</a:t>
            </a:r>
            <a:r>
              <a:rPr sz="3600" spc="5" dirty="0">
                <a:latin typeface="Palatino Linotype"/>
                <a:cs typeface="Palatino Linotype"/>
              </a:rPr>
              <a:t> </a:t>
            </a:r>
            <a:r>
              <a:rPr sz="3600" dirty="0">
                <a:latin typeface="Palatino Linotype"/>
                <a:cs typeface="Palatino Linotype"/>
              </a:rPr>
              <a:t>haraam</a:t>
            </a:r>
            <a:r>
              <a:rPr sz="3600" spc="5" dirty="0">
                <a:latin typeface="Palatino Linotype"/>
                <a:cs typeface="Palatino Linotype"/>
              </a:rPr>
              <a:t> </a:t>
            </a:r>
            <a:r>
              <a:rPr sz="3600" spc="50" dirty="0">
                <a:latin typeface="Palatino Linotype"/>
                <a:cs typeface="Palatino Linotype"/>
              </a:rPr>
              <a:t>to</a:t>
            </a:r>
            <a:r>
              <a:rPr sz="3600" spc="5" dirty="0">
                <a:latin typeface="Palatino Linotype"/>
                <a:cs typeface="Palatino Linotype"/>
              </a:rPr>
              <a:t> </a:t>
            </a:r>
            <a:r>
              <a:rPr sz="3600" dirty="0">
                <a:latin typeface="Palatino Linotype"/>
                <a:cs typeface="Palatino Linotype"/>
              </a:rPr>
              <a:t>look</a:t>
            </a:r>
            <a:r>
              <a:rPr sz="3600" spc="5" dirty="0">
                <a:latin typeface="Palatino Linotype"/>
                <a:cs typeface="Palatino Linotype"/>
              </a:rPr>
              <a:t> </a:t>
            </a:r>
            <a:r>
              <a:rPr sz="3600" dirty="0">
                <a:latin typeface="Palatino Linotype"/>
                <a:cs typeface="Palatino Linotype"/>
              </a:rPr>
              <a:t>at</a:t>
            </a:r>
            <a:r>
              <a:rPr sz="3600" spc="5" dirty="0">
                <a:latin typeface="Palatino Linotype"/>
                <a:cs typeface="Palatino Linotype"/>
              </a:rPr>
              <a:t> </a:t>
            </a:r>
            <a:r>
              <a:rPr sz="3600" dirty="0">
                <a:latin typeface="Palatino Linotype"/>
                <a:cs typeface="Palatino Linotype"/>
              </a:rPr>
              <a:t>the</a:t>
            </a:r>
            <a:r>
              <a:rPr sz="3600" spc="5" dirty="0">
                <a:latin typeface="Palatino Linotype"/>
                <a:cs typeface="Palatino Linotype"/>
              </a:rPr>
              <a:t> </a:t>
            </a:r>
            <a:r>
              <a:rPr sz="3600" spc="-20" dirty="0">
                <a:latin typeface="Palatino Linotype"/>
                <a:cs typeface="Palatino Linotype"/>
              </a:rPr>
              <a:t>private</a:t>
            </a:r>
            <a:r>
              <a:rPr sz="3600" spc="5" dirty="0">
                <a:latin typeface="Palatino Linotype"/>
                <a:cs typeface="Palatino Linotype"/>
              </a:rPr>
              <a:t> </a:t>
            </a:r>
            <a:r>
              <a:rPr sz="3600" dirty="0">
                <a:latin typeface="Palatino Linotype"/>
                <a:cs typeface="Palatino Linotype"/>
              </a:rPr>
              <a:t>parts</a:t>
            </a:r>
            <a:r>
              <a:rPr sz="3600" spc="5" dirty="0">
                <a:latin typeface="Palatino Linotype"/>
                <a:cs typeface="Palatino Linotype"/>
              </a:rPr>
              <a:t> </a:t>
            </a:r>
            <a:r>
              <a:rPr sz="3600" dirty="0">
                <a:latin typeface="Palatino Linotype"/>
                <a:cs typeface="Palatino Linotype"/>
              </a:rPr>
              <a:t>of</a:t>
            </a:r>
            <a:r>
              <a:rPr sz="3600" spc="5" dirty="0">
                <a:latin typeface="Palatino Linotype"/>
                <a:cs typeface="Palatino Linotype"/>
              </a:rPr>
              <a:t> </a:t>
            </a:r>
            <a:r>
              <a:rPr sz="3600" dirty="0">
                <a:latin typeface="Palatino Linotype"/>
                <a:cs typeface="Palatino Linotype"/>
              </a:rPr>
              <a:t>a</a:t>
            </a:r>
            <a:r>
              <a:rPr sz="3600" spc="5" dirty="0">
                <a:latin typeface="Palatino Linotype"/>
                <a:cs typeface="Palatino Linotype"/>
              </a:rPr>
              <a:t> </a:t>
            </a:r>
            <a:r>
              <a:rPr sz="3600" dirty="0">
                <a:latin typeface="Palatino Linotype"/>
                <a:cs typeface="Palatino Linotype"/>
              </a:rPr>
              <a:t>corpse</a:t>
            </a:r>
            <a:r>
              <a:rPr sz="3600" spc="5" dirty="0">
                <a:latin typeface="Palatino Linotype"/>
                <a:cs typeface="Palatino Linotype"/>
              </a:rPr>
              <a:t> </a:t>
            </a:r>
            <a:r>
              <a:rPr sz="3600" dirty="0">
                <a:latin typeface="Palatino Linotype"/>
                <a:cs typeface="Palatino Linotype"/>
              </a:rPr>
              <a:t>when</a:t>
            </a:r>
            <a:r>
              <a:rPr sz="3600" spc="5" dirty="0">
                <a:latin typeface="Palatino Linotype"/>
                <a:cs typeface="Palatino Linotype"/>
              </a:rPr>
              <a:t> </a:t>
            </a:r>
            <a:r>
              <a:rPr sz="3600" spc="-55" dirty="0">
                <a:latin typeface="Palatino Linotype"/>
                <a:cs typeface="Palatino Linotype"/>
              </a:rPr>
              <a:t>giving</a:t>
            </a:r>
            <a:r>
              <a:rPr sz="3600" spc="5" dirty="0">
                <a:latin typeface="Palatino Linotype"/>
                <a:cs typeface="Palatino Linotype"/>
              </a:rPr>
              <a:t> </a:t>
            </a:r>
            <a:r>
              <a:rPr sz="3600" spc="-10" dirty="0">
                <a:latin typeface="Palatino Linotype"/>
                <a:cs typeface="Palatino Linotype"/>
              </a:rPr>
              <a:t>ghusl.</a:t>
            </a:r>
            <a:endParaRPr sz="3600" dirty="0">
              <a:latin typeface="Palatino Linotype"/>
              <a:cs typeface="Palatino Linotype"/>
            </a:endParaRPr>
          </a:p>
          <a:p>
            <a:pPr marL="307975" marR="43180" indent="-230504">
              <a:lnSpc>
                <a:spcPts val="3879"/>
              </a:lnSpc>
              <a:spcBef>
                <a:spcPts val="4835"/>
              </a:spcBef>
            </a:pPr>
            <a:r>
              <a:rPr sz="4050" baseline="8230" dirty="0">
                <a:solidFill>
                  <a:srgbClr val="94C600"/>
                </a:solidFill>
                <a:latin typeface="Wingdings 2"/>
                <a:cs typeface="Wingdings 2"/>
              </a:rPr>
              <a:t>O</a:t>
            </a:r>
            <a:r>
              <a:rPr sz="3600" dirty="0">
                <a:latin typeface="Palatino Linotype"/>
                <a:cs typeface="Palatino Linotype"/>
              </a:rPr>
              <a:t>This</a:t>
            </a:r>
            <a:r>
              <a:rPr sz="3600" spc="50" dirty="0">
                <a:latin typeface="Palatino Linotype"/>
                <a:cs typeface="Palatino Linotype"/>
              </a:rPr>
              <a:t> </a:t>
            </a:r>
            <a:r>
              <a:rPr sz="3600" dirty="0">
                <a:latin typeface="Palatino Linotype"/>
                <a:cs typeface="Palatino Linotype"/>
              </a:rPr>
              <a:t>ghusl</a:t>
            </a:r>
            <a:r>
              <a:rPr sz="3600" spc="50" dirty="0">
                <a:latin typeface="Palatino Linotype"/>
                <a:cs typeface="Palatino Linotype"/>
              </a:rPr>
              <a:t> </a:t>
            </a:r>
            <a:r>
              <a:rPr sz="3600" dirty="0">
                <a:latin typeface="Palatino Linotype"/>
                <a:cs typeface="Palatino Linotype"/>
              </a:rPr>
              <a:t>is</a:t>
            </a:r>
            <a:r>
              <a:rPr sz="3600" spc="55" dirty="0">
                <a:latin typeface="Palatino Linotype"/>
                <a:cs typeface="Palatino Linotype"/>
              </a:rPr>
              <a:t> </a:t>
            </a:r>
            <a:r>
              <a:rPr sz="3600" dirty="0">
                <a:latin typeface="Palatino Linotype"/>
                <a:cs typeface="Palatino Linotype"/>
              </a:rPr>
              <a:t>similar</a:t>
            </a:r>
            <a:r>
              <a:rPr sz="3600" spc="50" dirty="0">
                <a:latin typeface="Palatino Linotype"/>
                <a:cs typeface="Palatino Linotype"/>
              </a:rPr>
              <a:t> to</a:t>
            </a:r>
            <a:r>
              <a:rPr sz="3600" spc="55" dirty="0">
                <a:latin typeface="Palatino Linotype"/>
                <a:cs typeface="Palatino Linotype"/>
              </a:rPr>
              <a:t> </a:t>
            </a:r>
            <a:r>
              <a:rPr sz="3600" dirty="0">
                <a:latin typeface="Palatino Linotype"/>
                <a:cs typeface="Palatino Linotype"/>
              </a:rPr>
              <a:t>other</a:t>
            </a:r>
            <a:r>
              <a:rPr sz="3600" spc="50" dirty="0">
                <a:latin typeface="Palatino Linotype"/>
                <a:cs typeface="Palatino Linotype"/>
              </a:rPr>
              <a:t> </a:t>
            </a:r>
            <a:r>
              <a:rPr sz="3600" dirty="0">
                <a:latin typeface="Palatino Linotype"/>
                <a:cs typeface="Palatino Linotype"/>
              </a:rPr>
              <a:t>ghusl</a:t>
            </a:r>
            <a:r>
              <a:rPr sz="3600" spc="55" dirty="0">
                <a:latin typeface="Palatino Linotype"/>
                <a:cs typeface="Palatino Linotype"/>
              </a:rPr>
              <a:t> </a:t>
            </a:r>
            <a:r>
              <a:rPr sz="3600" dirty="0">
                <a:latin typeface="Palatino Linotype"/>
                <a:cs typeface="Palatino Linotype"/>
              </a:rPr>
              <a:t>ie:</a:t>
            </a:r>
            <a:r>
              <a:rPr sz="3600" spc="50" dirty="0">
                <a:latin typeface="Palatino Linotype"/>
                <a:cs typeface="Palatino Linotype"/>
              </a:rPr>
              <a:t> </a:t>
            </a:r>
            <a:r>
              <a:rPr sz="3600" dirty="0">
                <a:latin typeface="Palatino Linotype"/>
                <a:cs typeface="Palatino Linotype"/>
              </a:rPr>
              <a:t>janabat</a:t>
            </a:r>
            <a:r>
              <a:rPr sz="3600" spc="55" dirty="0">
                <a:latin typeface="Palatino Linotype"/>
                <a:cs typeface="Palatino Linotype"/>
              </a:rPr>
              <a:t> </a:t>
            </a:r>
            <a:r>
              <a:rPr sz="3600" dirty="0">
                <a:latin typeface="Palatino Linotype"/>
                <a:cs typeface="Palatino Linotype"/>
              </a:rPr>
              <a:t>and</a:t>
            </a:r>
            <a:r>
              <a:rPr sz="3600" spc="50" dirty="0">
                <a:latin typeface="Palatino Linotype"/>
                <a:cs typeface="Palatino Linotype"/>
              </a:rPr>
              <a:t> </a:t>
            </a:r>
            <a:r>
              <a:rPr sz="3600" dirty="0">
                <a:latin typeface="Palatino Linotype"/>
                <a:cs typeface="Palatino Linotype"/>
              </a:rPr>
              <a:t>needs</a:t>
            </a:r>
            <a:r>
              <a:rPr sz="3600" spc="55" dirty="0">
                <a:latin typeface="Palatino Linotype"/>
                <a:cs typeface="Palatino Linotype"/>
              </a:rPr>
              <a:t> </a:t>
            </a:r>
            <a:r>
              <a:rPr sz="3600" spc="50" dirty="0">
                <a:latin typeface="Palatino Linotype"/>
                <a:cs typeface="Palatino Linotype"/>
              </a:rPr>
              <a:t>to </a:t>
            </a:r>
            <a:r>
              <a:rPr sz="3600" dirty="0">
                <a:latin typeface="Palatino Linotype"/>
                <a:cs typeface="Palatino Linotype"/>
              </a:rPr>
              <a:t>be</a:t>
            </a:r>
            <a:r>
              <a:rPr sz="3600" spc="55" dirty="0">
                <a:latin typeface="Palatino Linotype"/>
                <a:cs typeface="Palatino Linotype"/>
              </a:rPr>
              <a:t> </a:t>
            </a:r>
            <a:r>
              <a:rPr sz="3600" spc="-25" dirty="0">
                <a:latin typeface="Palatino Linotype"/>
                <a:cs typeface="Palatino Linotype"/>
              </a:rPr>
              <a:t>performed</a:t>
            </a:r>
            <a:r>
              <a:rPr sz="3600" spc="50" dirty="0">
                <a:latin typeface="Palatino Linotype"/>
                <a:cs typeface="Palatino Linotype"/>
              </a:rPr>
              <a:t> </a:t>
            </a:r>
            <a:r>
              <a:rPr sz="3600" dirty="0">
                <a:latin typeface="Palatino Linotype"/>
                <a:cs typeface="Palatino Linotype"/>
              </a:rPr>
              <a:t>in</a:t>
            </a:r>
            <a:r>
              <a:rPr sz="3600" spc="55" dirty="0">
                <a:latin typeface="Palatino Linotype"/>
                <a:cs typeface="Palatino Linotype"/>
              </a:rPr>
              <a:t> </a:t>
            </a:r>
            <a:r>
              <a:rPr sz="3600" dirty="0">
                <a:latin typeface="Palatino Linotype"/>
                <a:cs typeface="Palatino Linotype"/>
              </a:rPr>
              <a:t>the</a:t>
            </a:r>
            <a:r>
              <a:rPr sz="3600" spc="50" dirty="0">
                <a:latin typeface="Palatino Linotype"/>
                <a:cs typeface="Palatino Linotype"/>
              </a:rPr>
              <a:t> </a:t>
            </a:r>
            <a:r>
              <a:rPr sz="3600" spc="-135" dirty="0">
                <a:latin typeface="Palatino Linotype"/>
                <a:cs typeface="Palatino Linotype"/>
              </a:rPr>
              <a:t>way</a:t>
            </a:r>
            <a:r>
              <a:rPr sz="3600" spc="55" dirty="0">
                <a:latin typeface="Palatino Linotype"/>
                <a:cs typeface="Palatino Linotype"/>
              </a:rPr>
              <a:t> </a:t>
            </a:r>
            <a:r>
              <a:rPr sz="3600" spc="-25" dirty="0">
                <a:latin typeface="Palatino Linotype"/>
                <a:cs typeface="Palatino Linotype"/>
              </a:rPr>
              <a:t>of </a:t>
            </a:r>
            <a:r>
              <a:rPr sz="3600" dirty="0">
                <a:latin typeface="Palatino Linotype"/>
                <a:cs typeface="Palatino Linotype"/>
              </a:rPr>
              <a:t>tartibi</a:t>
            </a:r>
            <a:r>
              <a:rPr sz="3600" spc="50" dirty="0">
                <a:latin typeface="Palatino Linotype"/>
                <a:cs typeface="Palatino Linotype"/>
              </a:rPr>
              <a:t> </a:t>
            </a:r>
            <a:r>
              <a:rPr sz="3600" spc="65" dirty="0">
                <a:latin typeface="Palatino Linotype"/>
                <a:cs typeface="Palatino Linotype"/>
              </a:rPr>
              <a:t>(step</a:t>
            </a:r>
            <a:r>
              <a:rPr sz="3600" spc="50" dirty="0">
                <a:latin typeface="Palatino Linotype"/>
                <a:cs typeface="Palatino Linotype"/>
              </a:rPr>
              <a:t> </a:t>
            </a:r>
            <a:r>
              <a:rPr sz="3600" dirty="0">
                <a:latin typeface="Palatino Linotype"/>
                <a:cs typeface="Palatino Linotype"/>
              </a:rPr>
              <a:t>by</a:t>
            </a:r>
            <a:r>
              <a:rPr sz="3600" spc="50" dirty="0">
                <a:latin typeface="Palatino Linotype"/>
                <a:cs typeface="Palatino Linotype"/>
              </a:rPr>
              <a:t> </a:t>
            </a:r>
            <a:r>
              <a:rPr sz="3600" spc="45" dirty="0">
                <a:latin typeface="Palatino Linotype"/>
                <a:cs typeface="Palatino Linotype"/>
              </a:rPr>
              <a:t>step)</a:t>
            </a:r>
            <a:endParaRPr sz="3600" dirty="0">
              <a:latin typeface="Palatino Linotype"/>
              <a:cs typeface="Palatino Linotype"/>
            </a:endParaRPr>
          </a:p>
          <a:p>
            <a:pPr marL="307975" marR="1716405" indent="-230504">
              <a:lnSpc>
                <a:spcPts val="3879"/>
              </a:lnSpc>
              <a:spcBef>
                <a:spcPts val="4770"/>
              </a:spcBef>
            </a:pPr>
            <a:r>
              <a:rPr sz="4050" spc="82" baseline="8230" dirty="0">
                <a:solidFill>
                  <a:srgbClr val="94C600"/>
                </a:solidFill>
                <a:latin typeface="Wingdings 2"/>
                <a:cs typeface="Wingdings 2"/>
              </a:rPr>
              <a:t>O</a:t>
            </a:r>
            <a:r>
              <a:rPr sz="3600" spc="55" dirty="0">
                <a:latin typeface="Palatino Linotype"/>
                <a:cs typeface="Palatino Linotype"/>
              </a:rPr>
              <a:t>It</a:t>
            </a:r>
            <a:r>
              <a:rPr sz="3600" spc="5" dirty="0">
                <a:latin typeface="Palatino Linotype"/>
                <a:cs typeface="Palatino Linotype"/>
              </a:rPr>
              <a:t> </a:t>
            </a:r>
            <a:r>
              <a:rPr sz="3600" dirty="0">
                <a:latin typeface="Palatino Linotype"/>
                <a:cs typeface="Palatino Linotype"/>
              </a:rPr>
              <a:t>is</a:t>
            </a:r>
            <a:r>
              <a:rPr sz="3600" spc="5" dirty="0">
                <a:latin typeface="Palatino Linotype"/>
                <a:cs typeface="Palatino Linotype"/>
              </a:rPr>
              <a:t> </a:t>
            </a:r>
            <a:r>
              <a:rPr sz="3600" dirty="0">
                <a:latin typeface="Palatino Linotype"/>
                <a:cs typeface="Palatino Linotype"/>
              </a:rPr>
              <a:t>haraam</a:t>
            </a:r>
            <a:r>
              <a:rPr sz="3600" spc="5" dirty="0">
                <a:latin typeface="Palatino Linotype"/>
                <a:cs typeface="Palatino Linotype"/>
              </a:rPr>
              <a:t> </a:t>
            </a:r>
            <a:r>
              <a:rPr sz="3600" spc="50" dirty="0">
                <a:latin typeface="Palatino Linotype"/>
                <a:cs typeface="Palatino Linotype"/>
              </a:rPr>
              <a:t>to</a:t>
            </a:r>
            <a:r>
              <a:rPr sz="3600" spc="10" dirty="0">
                <a:latin typeface="Palatino Linotype"/>
                <a:cs typeface="Palatino Linotype"/>
              </a:rPr>
              <a:t> </a:t>
            </a:r>
            <a:r>
              <a:rPr sz="3600" dirty="0">
                <a:latin typeface="Palatino Linotype"/>
                <a:cs typeface="Palatino Linotype"/>
              </a:rPr>
              <a:t>charge</a:t>
            </a:r>
            <a:r>
              <a:rPr sz="3600" spc="5" dirty="0">
                <a:latin typeface="Palatino Linotype"/>
                <a:cs typeface="Palatino Linotype"/>
              </a:rPr>
              <a:t> </a:t>
            </a:r>
            <a:r>
              <a:rPr sz="3600" dirty="0">
                <a:latin typeface="Palatino Linotype"/>
                <a:cs typeface="Palatino Linotype"/>
              </a:rPr>
              <a:t>a</a:t>
            </a:r>
            <a:r>
              <a:rPr sz="3600" spc="5" dirty="0">
                <a:latin typeface="Palatino Linotype"/>
                <a:cs typeface="Palatino Linotype"/>
              </a:rPr>
              <a:t> </a:t>
            </a:r>
            <a:r>
              <a:rPr sz="3600" dirty="0">
                <a:latin typeface="Palatino Linotype"/>
                <a:cs typeface="Palatino Linotype"/>
              </a:rPr>
              <a:t>fee</a:t>
            </a:r>
            <a:r>
              <a:rPr sz="3600" spc="10" dirty="0">
                <a:latin typeface="Palatino Linotype"/>
                <a:cs typeface="Palatino Linotype"/>
              </a:rPr>
              <a:t> </a:t>
            </a:r>
            <a:r>
              <a:rPr sz="3600" dirty="0">
                <a:latin typeface="Palatino Linotype"/>
                <a:cs typeface="Palatino Linotype"/>
              </a:rPr>
              <a:t>for</a:t>
            </a:r>
            <a:r>
              <a:rPr sz="3600" spc="5" dirty="0">
                <a:latin typeface="Palatino Linotype"/>
                <a:cs typeface="Palatino Linotype"/>
              </a:rPr>
              <a:t> </a:t>
            </a:r>
            <a:r>
              <a:rPr sz="3600" spc="-55" dirty="0">
                <a:latin typeface="Palatino Linotype"/>
                <a:cs typeface="Palatino Linotype"/>
              </a:rPr>
              <a:t>giving</a:t>
            </a:r>
            <a:r>
              <a:rPr sz="3600" spc="5" dirty="0">
                <a:latin typeface="Palatino Linotype"/>
                <a:cs typeface="Palatino Linotype"/>
              </a:rPr>
              <a:t> </a:t>
            </a:r>
            <a:r>
              <a:rPr sz="3600" dirty="0">
                <a:latin typeface="Palatino Linotype"/>
                <a:cs typeface="Palatino Linotype"/>
              </a:rPr>
              <a:t>ghusl,</a:t>
            </a:r>
            <a:r>
              <a:rPr sz="3600" spc="10" dirty="0">
                <a:latin typeface="Palatino Linotype"/>
                <a:cs typeface="Palatino Linotype"/>
              </a:rPr>
              <a:t> </a:t>
            </a:r>
            <a:r>
              <a:rPr sz="3600" dirty="0">
                <a:latin typeface="Palatino Linotype"/>
                <a:cs typeface="Palatino Linotype"/>
              </a:rPr>
              <a:t>but</a:t>
            </a:r>
            <a:r>
              <a:rPr sz="3600" spc="5" dirty="0">
                <a:latin typeface="Palatino Linotype"/>
                <a:cs typeface="Palatino Linotype"/>
              </a:rPr>
              <a:t> </a:t>
            </a:r>
            <a:r>
              <a:rPr sz="3600" dirty="0">
                <a:latin typeface="Palatino Linotype"/>
                <a:cs typeface="Palatino Linotype"/>
              </a:rPr>
              <a:t>can</a:t>
            </a:r>
            <a:r>
              <a:rPr sz="3600" spc="5" dirty="0">
                <a:latin typeface="Palatino Linotype"/>
                <a:cs typeface="Palatino Linotype"/>
              </a:rPr>
              <a:t> </a:t>
            </a:r>
            <a:r>
              <a:rPr sz="3600" dirty="0">
                <a:latin typeface="Palatino Linotype"/>
                <a:cs typeface="Palatino Linotype"/>
              </a:rPr>
              <a:t>charge</a:t>
            </a:r>
            <a:r>
              <a:rPr sz="3600" spc="10" dirty="0">
                <a:latin typeface="Palatino Linotype"/>
                <a:cs typeface="Palatino Linotype"/>
              </a:rPr>
              <a:t> </a:t>
            </a:r>
            <a:r>
              <a:rPr sz="3600" dirty="0">
                <a:latin typeface="Palatino Linotype"/>
                <a:cs typeface="Palatino Linotype"/>
              </a:rPr>
              <a:t>for</a:t>
            </a:r>
            <a:r>
              <a:rPr sz="3600" spc="5" dirty="0">
                <a:latin typeface="Palatino Linotype"/>
                <a:cs typeface="Palatino Linotype"/>
              </a:rPr>
              <a:t> </a:t>
            </a:r>
            <a:r>
              <a:rPr sz="3600" dirty="0">
                <a:latin typeface="Palatino Linotype"/>
                <a:cs typeface="Palatino Linotype"/>
              </a:rPr>
              <a:t>the</a:t>
            </a:r>
            <a:r>
              <a:rPr sz="3600" spc="5" dirty="0">
                <a:latin typeface="Palatino Linotype"/>
                <a:cs typeface="Palatino Linotype"/>
              </a:rPr>
              <a:t> </a:t>
            </a:r>
            <a:r>
              <a:rPr sz="3600" spc="-25" dirty="0">
                <a:latin typeface="Palatino Linotype"/>
                <a:cs typeface="Palatino Linotype"/>
              </a:rPr>
              <a:t>preliminary </a:t>
            </a:r>
            <a:r>
              <a:rPr sz="3600" spc="-10" dirty="0">
                <a:latin typeface="Palatino Linotype"/>
                <a:cs typeface="Palatino Linotype"/>
              </a:rPr>
              <a:t>preparations</a:t>
            </a:r>
            <a:r>
              <a:rPr sz="3600" spc="-55" dirty="0">
                <a:latin typeface="Palatino Linotype"/>
                <a:cs typeface="Palatino Linotype"/>
              </a:rPr>
              <a:t> </a:t>
            </a:r>
            <a:r>
              <a:rPr sz="3600" dirty="0">
                <a:latin typeface="Palatino Linotype"/>
                <a:cs typeface="Palatino Linotype"/>
              </a:rPr>
              <a:t>before</a:t>
            </a:r>
            <a:r>
              <a:rPr sz="3600" spc="-50" dirty="0">
                <a:latin typeface="Palatino Linotype"/>
                <a:cs typeface="Palatino Linotype"/>
              </a:rPr>
              <a:t> </a:t>
            </a:r>
            <a:r>
              <a:rPr sz="3600" spc="-10" dirty="0">
                <a:latin typeface="Palatino Linotype"/>
                <a:cs typeface="Palatino Linotype"/>
              </a:rPr>
              <a:t>ghusl.</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lang="en-US" sz="6000" b="1" i="0" dirty="0">
                <a:solidFill>
                  <a:srgbClr val="747676"/>
                </a:solidFill>
                <a:effectLst/>
                <a:latin typeface="DINCondensed-Bold"/>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66854" y="2132993"/>
            <a:ext cx="18305780" cy="8761730"/>
          </a:xfrm>
          <a:prstGeom prst="rect">
            <a:avLst/>
          </a:prstGeom>
        </p:spPr>
        <p:txBody>
          <a:bodyPr vert="horz" wrap="square" lIns="0" tIns="15875" rIns="0" bIns="0" rtlCol="0">
            <a:spAutoFit/>
          </a:bodyPr>
          <a:lstStyle/>
          <a:p>
            <a:pPr marL="12700">
              <a:lnSpc>
                <a:spcPct val="100000"/>
              </a:lnSpc>
              <a:spcBef>
                <a:spcPts val="125"/>
              </a:spcBef>
            </a:pPr>
            <a:r>
              <a:rPr sz="3600" b="1" spc="55" dirty="0">
                <a:latin typeface="Palatino Linotype"/>
                <a:cs typeface="Palatino Linotype"/>
              </a:rPr>
              <a:t>Step</a:t>
            </a:r>
            <a:r>
              <a:rPr sz="3600" b="1" spc="155" dirty="0">
                <a:latin typeface="Palatino Linotype"/>
                <a:cs typeface="Palatino Linotype"/>
              </a:rPr>
              <a:t> </a:t>
            </a:r>
            <a:r>
              <a:rPr sz="3600" b="1" spc="70" dirty="0">
                <a:latin typeface="Palatino Linotype"/>
                <a:cs typeface="Palatino Linotype"/>
              </a:rPr>
              <a:t>One:</a:t>
            </a:r>
            <a:r>
              <a:rPr sz="3600" b="1" spc="155" dirty="0">
                <a:latin typeface="Palatino Linotype"/>
                <a:cs typeface="Palatino Linotype"/>
              </a:rPr>
              <a:t> </a:t>
            </a:r>
            <a:r>
              <a:rPr sz="3600" i="1" dirty="0">
                <a:latin typeface="Palatino Linotype"/>
                <a:cs typeface="Palatino Linotype"/>
              </a:rPr>
              <a:t>what</a:t>
            </a:r>
            <a:r>
              <a:rPr sz="3600" i="1" spc="-85" dirty="0">
                <a:latin typeface="Palatino Linotype"/>
                <a:cs typeface="Palatino Linotype"/>
              </a:rPr>
              <a:t> </a:t>
            </a:r>
            <a:r>
              <a:rPr sz="3600" i="1" dirty="0">
                <a:latin typeface="Palatino Linotype"/>
                <a:cs typeface="Palatino Linotype"/>
              </a:rPr>
              <a:t>do</a:t>
            </a:r>
            <a:r>
              <a:rPr sz="3600" i="1" spc="-80" dirty="0">
                <a:latin typeface="Palatino Linotype"/>
                <a:cs typeface="Palatino Linotype"/>
              </a:rPr>
              <a:t> </a:t>
            </a:r>
            <a:r>
              <a:rPr sz="3600" i="1" spc="-100" dirty="0">
                <a:latin typeface="Palatino Linotype"/>
                <a:cs typeface="Palatino Linotype"/>
              </a:rPr>
              <a:t>you</a:t>
            </a:r>
            <a:r>
              <a:rPr sz="3600" i="1" spc="-85" dirty="0">
                <a:latin typeface="Palatino Linotype"/>
                <a:cs typeface="Palatino Linotype"/>
              </a:rPr>
              <a:t> </a:t>
            </a:r>
            <a:r>
              <a:rPr sz="3600" i="1" dirty="0">
                <a:latin typeface="Palatino Linotype"/>
                <a:cs typeface="Palatino Linotype"/>
              </a:rPr>
              <a:t>do</a:t>
            </a:r>
            <a:r>
              <a:rPr sz="3600" i="1" spc="-80" dirty="0">
                <a:latin typeface="Palatino Linotype"/>
                <a:cs typeface="Palatino Linotype"/>
              </a:rPr>
              <a:t> </a:t>
            </a:r>
            <a:r>
              <a:rPr sz="3600" i="1" spc="-50" dirty="0">
                <a:latin typeface="Palatino Linotype"/>
                <a:cs typeface="Palatino Linotype"/>
              </a:rPr>
              <a:t>when</a:t>
            </a:r>
            <a:r>
              <a:rPr sz="3600" i="1" spc="-80" dirty="0">
                <a:latin typeface="Palatino Linotype"/>
                <a:cs typeface="Palatino Linotype"/>
              </a:rPr>
              <a:t> </a:t>
            </a:r>
            <a:r>
              <a:rPr sz="3600" i="1" spc="-100" dirty="0">
                <a:latin typeface="Palatino Linotype"/>
                <a:cs typeface="Palatino Linotype"/>
              </a:rPr>
              <a:t>you</a:t>
            </a:r>
            <a:r>
              <a:rPr sz="3600" i="1" spc="-85" dirty="0">
                <a:latin typeface="Palatino Linotype"/>
                <a:cs typeface="Palatino Linotype"/>
              </a:rPr>
              <a:t> </a:t>
            </a:r>
            <a:r>
              <a:rPr sz="3600" i="1" spc="-70" dirty="0">
                <a:latin typeface="Palatino Linotype"/>
                <a:cs typeface="Palatino Linotype"/>
              </a:rPr>
              <a:t>receive</a:t>
            </a:r>
            <a:r>
              <a:rPr sz="3600" i="1" spc="-80" dirty="0">
                <a:latin typeface="Palatino Linotype"/>
                <a:cs typeface="Palatino Linotype"/>
              </a:rPr>
              <a:t> </a:t>
            </a:r>
            <a:r>
              <a:rPr sz="3600" i="1" dirty="0">
                <a:latin typeface="Palatino Linotype"/>
                <a:cs typeface="Palatino Linotype"/>
              </a:rPr>
              <a:t>the</a:t>
            </a:r>
            <a:r>
              <a:rPr sz="3600" i="1" spc="-80" dirty="0">
                <a:latin typeface="Palatino Linotype"/>
                <a:cs typeface="Palatino Linotype"/>
              </a:rPr>
              <a:t> </a:t>
            </a:r>
            <a:r>
              <a:rPr sz="3600" i="1" spc="-10" dirty="0">
                <a:latin typeface="Palatino Linotype"/>
                <a:cs typeface="Palatino Linotype"/>
              </a:rPr>
              <a:t>body?</a:t>
            </a:r>
            <a:endParaRPr sz="3600" dirty="0">
              <a:latin typeface="Palatino Linotype"/>
              <a:cs typeface="Palatino Linotype"/>
            </a:endParaRPr>
          </a:p>
          <a:p>
            <a:pPr>
              <a:lnSpc>
                <a:spcPct val="100000"/>
              </a:lnSpc>
              <a:spcBef>
                <a:spcPts val="885"/>
              </a:spcBef>
            </a:pPr>
            <a:endParaRPr sz="2950" dirty="0">
              <a:latin typeface="Palatino Linotype"/>
              <a:cs typeface="Palatino Linotype"/>
            </a:endParaRPr>
          </a:p>
          <a:p>
            <a:pPr marL="377825" indent="-313055">
              <a:lnSpc>
                <a:spcPct val="100000"/>
              </a:lnSpc>
              <a:spcBef>
                <a:spcPts val="5"/>
              </a:spcBef>
              <a:buSzPct val="76271"/>
              <a:buAutoNum type="arabicPeriod"/>
              <a:tabLst>
                <a:tab pos="377825" algn="l"/>
              </a:tabLst>
            </a:pPr>
            <a:r>
              <a:rPr sz="2950" dirty="0">
                <a:latin typeface="Palatino Linotype"/>
                <a:cs typeface="Palatino Linotype"/>
              </a:rPr>
              <a:t>Whatever</a:t>
            </a:r>
            <a:r>
              <a:rPr sz="2950" spc="105" dirty="0">
                <a:latin typeface="Palatino Linotype"/>
                <a:cs typeface="Palatino Linotype"/>
              </a:rPr>
              <a:t> </a:t>
            </a:r>
            <a:r>
              <a:rPr sz="2950" dirty="0">
                <a:latin typeface="Palatino Linotype"/>
                <a:cs typeface="Palatino Linotype"/>
              </a:rPr>
              <a:t>you</a:t>
            </a:r>
            <a:r>
              <a:rPr sz="2950" spc="114" dirty="0">
                <a:latin typeface="Palatino Linotype"/>
                <a:cs typeface="Palatino Linotype"/>
              </a:rPr>
              <a:t> </a:t>
            </a:r>
            <a:r>
              <a:rPr sz="2950" dirty="0">
                <a:latin typeface="Palatino Linotype"/>
                <a:cs typeface="Palatino Linotype"/>
              </a:rPr>
              <a:t>see</a:t>
            </a:r>
            <a:r>
              <a:rPr sz="2950" spc="110" dirty="0">
                <a:latin typeface="Palatino Linotype"/>
                <a:cs typeface="Palatino Linotype"/>
              </a:rPr>
              <a:t> </a:t>
            </a:r>
            <a:r>
              <a:rPr sz="2950" dirty="0">
                <a:latin typeface="Palatino Linotype"/>
                <a:cs typeface="Palatino Linotype"/>
              </a:rPr>
              <a:t>in</a:t>
            </a:r>
            <a:r>
              <a:rPr sz="2950" spc="114" dirty="0">
                <a:latin typeface="Palatino Linotype"/>
                <a:cs typeface="Palatino Linotype"/>
              </a:rPr>
              <a:t> </a:t>
            </a:r>
            <a:r>
              <a:rPr sz="2950" dirty="0">
                <a:latin typeface="Palatino Linotype"/>
                <a:cs typeface="Palatino Linotype"/>
              </a:rPr>
              <a:t>the</a:t>
            </a:r>
            <a:r>
              <a:rPr sz="2950" spc="114" dirty="0">
                <a:latin typeface="Palatino Linotype"/>
                <a:cs typeface="Palatino Linotype"/>
              </a:rPr>
              <a:t> </a:t>
            </a:r>
            <a:r>
              <a:rPr sz="2950" dirty="0">
                <a:latin typeface="Palatino Linotype"/>
                <a:cs typeface="Palatino Linotype"/>
              </a:rPr>
              <a:t>room</a:t>
            </a:r>
            <a:r>
              <a:rPr sz="2950" spc="114" dirty="0">
                <a:latin typeface="Palatino Linotype"/>
                <a:cs typeface="Palatino Linotype"/>
              </a:rPr>
              <a:t> </a:t>
            </a:r>
            <a:r>
              <a:rPr sz="2950" dirty="0">
                <a:latin typeface="Palatino Linotype"/>
                <a:cs typeface="Palatino Linotype"/>
              </a:rPr>
              <a:t>stays</a:t>
            </a:r>
            <a:r>
              <a:rPr sz="2950" spc="110" dirty="0">
                <a:latin typeface="Palatino Linotype"/>
                <a:cs typeface="Palatino Linotype"/>
              </a:rPr>
              <a:t> </a:t>
            </a:r>
            <a:r>
              <a:rPr sz="2950" dirty="0">
                <a:latin typeface="Palatino Linotype"/>
                <a:cs typeface="Palatino Linotype"/>
              </a:rPr>
              <a:t>in</a:t>
            </a:r>
            <a:r>
              <a:rPr sz="2950" spc="114" dirty="0">
                <a:latin typeface="Palatino Linotype"/>
                <a:cs typeface="Palatino Linotype"/>
              </a:rPr>
              <a:t> </a:t>
            </a:r>
            <a:r>
              <a:rPr sz="2950" dirty="0">
                <a:latin typeface="Palatino Linotype"/>
                <a:cs typeface="Palatino Linotype"/>
              </a:rPr>
              <a:t>the</a:t>
            </a:r>
            <a:r>
              <a:rPr sz="2950" spc="114" dirty="0">
                <a:latin typeface="Palatino Linotype"/>
                <a:cs typeface="Palatino Linotype"/>
              </a:rPr>
              <a:t> </a:t>
            </a:r>
            <a:r>
              <a:rPr sz="2950" spc="-20" dirty="0">
                <a:latin typeface="Palatino Linotype"/>
                <a:cs typeface="Palatino Linotype"/>
              </a:rPr>
              <a:t>room</a:t>
            </a:r>
            <a:endParaRPr sz="2950" dirty="0">
              <a:latin typeface="Palatino Linotype"/>
              <a:cs typeface="Palatino Linotype"/>
            </a:endParaRPr>
          </a:p>
          <a:p>
            <a:pPr marL="377825" indent="-313055">
              <a:lnSpc>
                <a:spcPct val="100000"/>
              </a:lnSpc>
              <a:spcBef>
                <a:spcPts val="830"/>
              </a:spcBef>
              <a:buSzPct val="76271"/>
              <a:buAutoNum type="arabicPeriod"/>
              <a:tabLst>
                <a:tab pos="377825" algn="l"/>
              </a:tabLst>
            </a:pPr>
            <a:r>
              <a:rPr sz="2950" spc="-90" dirty="0">
                <a:latin typeface="Palatino Linotype"/>
                <a:cs typeface="Palatino Linotype"/>
              </a:rPr>
              <a:t>Apply</a:t>
            </a:r>
            <a:r>
              <a:rPr sz="2950" dirty="0">
                <a:latin typeface="Palatino Linotype"/>
                <a:cs typeface="Palatino Linotype"/>
              </a:rPr>
              <a:t> </a:t>
            </a:r>
            <a:r>
              <a:rPr sz="2950" spc="-10" dirty="0">
                <a:latin typeface="Palatino Linotype"/>
                <a:cs typeface="Palatino Linotype"/>
              </a:rPr>
              <a:t>appropriate</a:t>
            </a:r>
            <a:r>
              <a:rPr sz="2950" spc="-5" dirty="0">
                <a:latin typeface="Palatino Linotype"/>
                <a:cs typeface="Palatino Linotype"/>
              </a:rPr>
              <a:t> </a:t>
            </a:r>
            <a:r>
              <a:rPr sz="2950" dirty="0">
                <a:latin typeface="Palatino Linotype"/>
                <a:cs typeface="Palatino Linotype"/>
              </a:rPr>
              <a:t>protective equipment </a:t>
            </a:r>
            <a:r>
              <a:rPr sz="2950" spc="60" dirty="0">
                <a:latin typeface="Palatino Linotype"/>
                <a:cs typeface="Palatino Linotype"/>
              </a:rPr>
              <a:t>to</a:t>
            </a:r>
            <a:r>
              <a:rPr sz="2950" spc="-5" dirty="0">
                <a:latin typeface="Palatino Linotype"/>
                <a:cs typeface="Palatino Linotype"/>
              </a:rPr>
              <a:t> </a:t>
            </a:r>
            <a:r>
              <a:rPr sz="2950" spc="-10" dirty="0">
                <a:latin typeface="Palatino Linotype"/>
                <a:cs typeface="Palatino Linotype"/>
              </a:rPr>
              <a:t>give</a:t>
            </a:r>
            <a:r>
              <a:rPr sz="2950" spc="5" dirty="0">
                <a:latin typeface="Palatino Linotype"/>
                <a:cs typeface="Palatino Linotype"/>
              </a:rPr>
              <a:t> </a:t>
            </a:r>
            <a:r>
              <a:rPr sz="2950" dirty="0">
                <a:latin typeface="Palatino Linotype"/>
                <a:cs typeface="Palatino Linotype"/>
              </a:rPr>
              <a:t>ghusl</a:t>
            </a:r>
            <a:r>
              <a:rPr sz="2950" spc="-5" dirty="0">
                <a:latin typeface="Palatino Linotype"/>
                <a:cs typeface="Palatino Linotype"/>
              </a:rPr>
              <a:t> </a:t>
            </a:r>
            <a:r>
              <a:rPr sz="2950" dirty="0">
                <a:latin typeface="Palatino Linotype"/>
                <a:cs typeface="Palatino Linotype"/>
              </a:rPr>
              <a:t>(gloves, gown,</a:t>
            </a:r>
            <a:r>
              <a:rPr sz="2950" spc="-5" dirty="0">
                <a:latin typeface="Palatino Linotype"/>
                <a:cs typeface="Palatino Linotype"/>
              </a:rPr>
              <a:t> </a:t>
            </a:r>
            <a:r>
              <a:rPr sz="2950" spc="85" dirty="0">
                <a:latin typeface="Palatino Linotype"/>
                <a:cs typeface="Palatino Linotype"/>
              </a:rPr>
              <a:t>etc).</a:t>
            </a:r>
            <a:endParaRPr sz="2950" dirty="0">
              <a:latin typeface="Palatino Linotype"/>
              <a:cs typeface="Palatino Linotype"/>
            </a:endParaRPr>
          </a:p>
          <a:p>
            <a:pPr marL="377825" indent="-313055">
              <a:lnSpc>
                <a:spcPct val="100000"/>
              </a:lnSpc>
              <a:spcBef>
                <a:spcPts val="910"/>
              </a:spcBef>
              <a:buSzPct val="76271"/>
              <a:buAutoNum type="arabicPeriod"/>
              <a:tabLst>
                <a:tab pos="377825" algn="l"/>
              </a:tabLst>
            </a:pPr>
            <a:r>
              <a:rPr sz="2950" dirty="0">
                <a:latin typeface="Palatino Linotype"/>
                <a:cs typeface="Palatino Linotype"/>
              </a:rPr>
              <a:t>Place</a:t>
            </a:r>
            <a:r>
              <a:rPr sz="2950" spc="65" dirty="0">
                <a:latin typeface="Palatino Linotype"/>
                <a:cs typeface="Palatino Linotype"/>
              </a:rPr>
              <a:t> </a:t>
            </a:r>
            <a:r>
              <a:rPr sz="2950" dirty="0">
                <a:latin typeface="Palatino Linotype"/>
                <a:cs typeface="Palatino Linotype"/>
              </a:rPr>
              <a:t>the</a:t>
            </a:r>
            <a:r>
              <a:rPr sz="2950" spc="65" dirty="0">
                <a:latin typeface="Palatino Linotype"/>
                <a:cs typeface="Palatino Linotype"/>
              </a:rPr>
              <a:t> </a:t>
            </a:r>
            <a:r>
              <a:rPr sz="2950" spc="-20" dirty="0">
                <a:latin typeface="Palatino Linotype"/>
                <a:cs typeface="Palatino Linotype"/>
              </a:rPr>
              <a:t>body</a:t>
            </a:r>
            <a:r>
              <a:rPr sz="2950" spc="65" dirty="0">
                <a:latin typeface="Palatino Linotype"/>
                <a:cs typeface="Palatino Linotype"/>
              </a:rPr>
              <a:t> </a:t>
            </a:r>
            <a:r>
              <a:rPr sz="2950" dirty="0">
                <a:latin typeface="Palatino Linotype"/>
                <a:cs typeface="Palatino Linotype"/>
              </a:rPr>
              <a:t>on</a:t>
            </a:r>
            <a:r>
              <a:rPr sz="2950" spc="65" dirty="0">
                <a:latin typeface="Palatino Linotype"/>
                <a:cs typeface="Palatino Linotype"/>
              </a:rPr>
              <a:t> </a:t>
            </a:r>
            <a:r>
              <a:rPr sz="2950" dirty="0">
                <a:latin typeface="Palatino Linotype"/>
                <a:cs typeface="Palatino Linotype"/>
              </a:rPr>
              <a:t>the</a:t>
            </a:r>
            <a:r>
              <a:rPr sz="2950" spc="65" dirty="0">
                <a:latin typeface="Palatino Linotype"/>
                <a:cs typeface="Palatino Linotype"/>
              </a:rPr>
              <a:t> </a:t>
            </a:r>
            <a:r>
              <a:rPr sz="2950" dirty="0">
                <a:latin typeface="Palatino Linotype"/>
                <a:cs typeface="Palatino Linotype"/>
              </a:rPr>
              <a:t>wash</a:t>
            </a:r>
            <a:r>
              <a:rPr sz="2950" spc="60" dirty="0">
                <a:latin typeface="Palatino Linotype"/>
                <a:cs typeface="Palatino Linotype"/>
              </a:rPr>
              <a:t> </a:t>
            </a:r>
            <a:r>
              <a:rPr sz="2950" spc="-10" dirty="0">
                <a:latin typeface="Palatino Linotype"/>
                <a:cs typeface="Palatino Linotype"/>
              </a:rPr>
              <a:t>table</a:t>
            </a:r>
            <a:endParaRPr sz="2950" dirty="0">
              <a:latin typeface="Palatino Linotype"/>
              <a:cs typeface="Palatino Linotype"/>
            </a:endParaRPr>
          </a:p>
          <a:p>
            <a:pPr marL="377825" indent="-313055">
              <a:lnSpc>
                <a:spcPct val="100000"/>
              </a:lnSpc>
              <a:spcBef>
                <a:spcPts val="910"/>
              </a:spcBef>
              <a:buSzPct val="76271"/>
              <a:buAutoNum type="arabicPeriod"/>
              <a:tabLst>
                <a:tab pos="377825" algn="l"/>
              </a:tabLst>
            </a:pPr>
            <a:r>
              <a:rPr sz="2950" dirty="0">
                <a:latin typeface="Palatino Linotype"/>
                <a:cs typeface="Palatino Linotype"/>
              </a:rPr>
              <a:t>Permission</a:t>
            </a:r>
            <a:r>
              <a:rPr sz="2950" spc="130" dirty="0">
                <a:latin typeface="Palatino Linotype"/>
                <a:cs typeface="Palatino Linotype"/>
              </a:rPr>
              <a:t> </a:t>
            </a:r>
            <a:r>
              <a:rPr sz="2950" dirty="0">
                <a:latin typeface="Palatino Linotype"/>
                <a:cs typeface="Palatino Linotype"/>
              </a:rPr>
              <a:t>from</a:t>
            </a:r>
            <a:r>
              <a:rPr sz="2950" spc="130" dirty="0">
                <a:latin typeface="Palatino Linotype"/>
                <a:cs typeface="Palatino Linotype"/>
              </a:rPr>
              <a:t> </a:t>
            </a:r>
            <a:r>
              <a:rPr sz="2950" dirty="0">
                <a:latin typeface="Palatino Linotype"/>
                <a:cs typeface="Palatino Linotype"/>
              </a:rPr>
              <a:t>the</a:t>
            </a:r>
            <a:r>
              <a:rPr sz="2950" spc="135" dirty="0">
                <a:latin typeface="Palatino Linotype"/>
                <a:cs typeface="Palatino Linotype"/>
              </a:rPr>
              <a:t> </a:t>
            </a:r>
            <a:r>
              <a:rPr sz="2950" dirty="0">
                <a:latin typeface="Palatino Linotype"/>
                <a:cs typeface="Palatino Linotype"/>
              </a:rPr>
              <a:t>guardian/next</a:t>
            </a:r>
            <a:r>
              <a:rPr sz="2950" spc="130" dirty="0">
                <a:latin typeface="Palatino Linotype"/>
                <a:cs typeface="Palatino Linotype"/>
              </a:rPr>
              <a:t> </a:t>
            </a:r>
            <a:r>
              <a:rPr sz="2950" dirty="0">
                <a:latin typeface="Palatino Linotype"/>
                <a:cs typeface="Palatino Linotype"/>
              </a:rPr>
              <a:t>of</a:t>
            </a:r>
            <a:r>
              <a:rPr sz="2950" spc="130" dirty="0">
                <a:latin typeface="Palatino Linotype"/>
                <a:cs typeface="Palatino Linotype"/>
              </a:rPr>
              <a:t> </a:t>
            </a:r>
            <a:r>
              <a:rPr sz="2950" dirty="0">
                <a:latin typeface="Palatino Linotype"/>
                <a:cs typeface="Palatino Linotype"/>
              </a:rPr>
              <a:t>kin</a:t>
            </a:r>
            <a:r>
              <a:rPr sz="2950" spc="130" dirty="0">
                <a:latin typeface="Palatino Linotype"/>
                <a:cs typeface="Palatino Linotype"/>
              </a:rPr>
              <a:t> </a:t>
            </a:r>
            <a:r>
              <a:rPr sz="2950" spc="35" dirty="0">
                <a:latin typeface="Palatino Linotype"/>
                <a:cs typeface="Palatino Linotype"/>
              </a:rPr>
              <a:t>etc.</a:t>
            </a:r>
            <a:endParaRPr sz="2950" dirty="0">
              <a:latin typeface="Palatino Linotype"/>
              <a:cs typeface="Palatino Linotype"/>
            </a:endParaRPr>
          </a:p>
          <a:p>
            <a:pPr marL="377825" indent="-313055">
              <a:lnSpc>
                <a:spcPct val="100000"/>
              </a:lnSpc>
              <a:spcBef>
                <a:spcPts val="915"/>
              </a:spcBef>
              <a:buSzPct val="76271"/>
              <a:buAutoNum type="arabicPeriod"/>
              <a:tabLst>
                <a:tab pos="377825" algn="l"/>
              </a:tabLst>
            </a:pPr>
            <a:r>
              <a:rPr sz="2950" dirty="0">
                <a:latin typeface="Palatino Linotype"/>
                <a:cs typeface="Palatino Linotype"/>
              </a:rPr>
              <a:t>Remove</a:t>
            </a:r>
            <a:r>
              <a:rPr sz="2950" spc="95" dirty="0">
                <a:latin typeface="Palatino Linotype"/>
                <a:cs typeface="Palatino Linotype"/>
              </a:rPr>
              <a:t> </a:t>
            </a:r>
            <a:r>
              <a:rPr sz="2950" dirty="0">
                <a:latin typeface="Palatino Linotype"/>
                <a:cs typeface="Palatino Linotype"/>
              </a:rPr>
              <a:t>all</a:t>
            </a:r>
            <a:r>
              <a:rPr sz="2950" spc="100" dirty="0">
                <a:latin typeface="Palatino Linotype"/>
                <a:cs typeface="Palatino Linotype"/>
              </a:rPr>
              <a:t> </a:t>
            </a:r>
            <a:r>
              <a:rPr sz="2950" dirty="0">
                <a:latin typeface="Palatino Linotype"/>
                <a:cs typeface="Palatino Linotype"/>
              </a:rPr>
              <a:t>the</a:t>
            </a:r>
            <a:r>
              <a:rPr sz="2950" spc="95" dirty="0">
                <a:latin typeface="Palatino Linotype"/>
                <a:cs typeface="Palatino Linotype"/>
              </a:rPr>
              <a:t> </a:t>
            </a:r>
            <a:r>
              <a:rPr sz="2950" dirty="0">
                <a:latin typeface="Palatino Linotype"/>
                <a:cs typeface="Palatino Linotype"/>
              </a:rPr>
              <a:t>clothes</a:t>
            </a:r>
            <a:r>
              <a:rPr sz="2950" spc="100" dirty="0">
                <a:latin typeface="Palatino Linotype"/>
                <a:cs typeface="Palatino Linotype"/>
              </a:rPr>
              <a:t> </a:t>
            </a:r>
            <a:r>
              <a:rPr sz="2950" dirty="0">
                <a:latin typeface="Palatino Linotype"/>
                <a:cs typeface="Palatino Linotype"/>
              </a:rPr>
              <a:t>and</a:t>
            </a:r>
            <a:r>
              <a:rPr sz="2950" spc="95" dirty="0">
                <a:latin typeface="Palatino Linotype"/>
                <a:cs typeface="Palatino Linotype"/>
              </a:rPr>
              <a:t> </a:t>
            </a:r>
            <a:r>
              <a:rPr sz="2950" b="1" spc="50" dirty="0">
                <a:solidFill>
                  <a:srgbClr val="FF0000"/>
                </a:solidFill>
                <a:latin typeface="Palatino Linotype"/>
                <a:cs typeface="Palatino Linotype"/>
              </a:rPr>
              <a:t>COVER</a:t>
            </a:r>
            <a:r>
              <a:rPr sz="2950" b="1" spc="160" dirty="0">
                <a:solidFill>
                  <a:srgbClr val="FF0000"/>
                </a:solidFill>
                <a:latin typeface="Palatino Linotype"/>
                <a:cs typeface="Palatino Linotype"/>
              </a:rPr>
              <a:t> </a:t>
            </a:r>
            <a:r>
              <a:rPr sz="2950" b="1" spc="110" dirty="0">
                <a:solidFill>
                  <a:srgbClr val="FF0000"/>
                </a:solidFill>
                <a:latin typeface="Palatino Linotype"/>
                <a:cs typeface="Palatino Linotype"/>
              </a:rPr>
              <a:t>THE</a:t>
            </a:r>
            <a:r>
              <a:rPr sz="2950" b="1" spc="160" dirty="0">
                <a:solidFill>
                  <a:srgbClr val="FF0000"/>
                </a:solidFill>
                <a:latin typeface="Palatino Linotype"/>
                <a:cs typeface="Palatino Linotype"/>
              </a:rPr>
              <a:t> </a:t>
            </a:r>
            <a:r>
              <a:rPr sz="2950" b="1" dirty="0">
                <a:solidFill>
                  <a:srgbClr val="FF0000"/>
                </a:solidFill>
                <a:latin typeface="Palatino Linotype"/>
                <a:cs typeface="Palatino Linotype"/>
              </a:rPr>
              <a:t>PRIVATE</a:t>
            </a:r>
            <a:r>
              <a:rPr sz="2950" b="1" spc="155" dirty="0">
                <a:solidFill>
                  <a:srgbClr val="FF0000"/>
                </a:solidFill>
                <a:latin typeface="Palatino Linotype"/>
                <a:cs typeface="Palatino Linotype"/>
              </a:rPr>
              <a:t> </a:t>
            </a:r>
            <a:r>
              <a:rPr sz="2950" b="1" spc="-10" dirty="0">
                <a:solidFill>
                  <a:srgbClr val="FF0000"/>
                </a:solidFill>
                <a:latin typeface="Palatino Linotype"/>
                <a:cs typeface="Palatino Linotype"/>
              </a:rPr>
              <a:t>PARTS.</a:t>
            </a:r>
            <a:endParaRPr sz="2950" dirty="0">
              <a:latin typeface="Palatino Linotype"/>
              <a:cs typeface="Palatino Linotype"/>
            </a:endParaRPr>
          </a:p>
          <a:p>
            <a:pPr marL="377825" indent="-313055">
              <a:lnSpc>
                <a:spcPct val="100000"/>
              </a:lnSpc>
              <a:spcBef>
                <a:spcPts val="830"/>
              </a:spcBef>
              <a:buSzPct val="76271"/>
              <a:buAutoNum type="arabicPeriod"/>
              <a:tabLst>
                <a:tab pos="377825" algn="l"/>
              </a:tabLst>
            </a:pPr>
            <a:r>
              <a:rPr sz="2950" dirty="0">
                <a:latin typeface="Palatino Linotype"/>
                <a:cs typeface="Palatino Linotype"/>
              </a:rPr>
              <a:t>Do</a:t>
            </a:r>
            <a:r>
              <a:rPr sz="2950" spc="75" dirty="0">
                <a:latin typeface="Palatino Linotype"/>
                <a:cs typeface="Palatino Linotype"/>
              </a:rPr>
              <a:t> </a:t>
            </a:r>
            <a:r>
              <a:rPr sz="2950" dirty="0">
                <a:latin typeface="Palatino Linotype"/>
                <a:cs typeface="Palatino Linotype"/>
              </a:rPr>
              <a:t>not</a:t>
            </a:r>
            <a:r>
              <a:rPr sz="2950" spc="75" dirty="0">
                <a:latin typeface="Palatino Linotype"/>
                <a:cs typeface="Palatino Linotype"/>
              </a:rPr>
              <a:t> </a:t>
            </a:r>
            <a:r>
              <a:rPr sz="2950" dirty="0">
                <a:latin typeface="Palatino Linotype"/>
                <a:cs typeface="Palatino Linotype"/>
              </a:rPr>
              <a:t>remove</a:t>
            </a:r>
            <a:r>
              <a:rPr sz="2950" spc="75" dirty="0">
                <a:latin typeface="Palatino Linotype"/>
                <a:cs typeface="Palatino Linotype"/>
              </a:rPr>
              <a:t> </a:t>
            </a:r>
            <a:r>
              <a:rPr sz="2950" dirty="0">
                <a:latin typeface="Palatino Linotype"/>
                <a:cs typeface="Palatino Linotype"/>
              </a:rPr>
              <a:t>any</a:t>
            </a:r>
            <a:r>
              <a:rPr sz="2950" spc="75" dirty="0">
                <a:latin typeface="Palatino Linotype"/>
                <a:cs typeface="Palatino Linotype"/>
              </a:rPr>
              <a:t> </a:t>
            </a:r>
            <a:r>
              <a:rPr sz="2950" dirty="0">
                <a:latin typeface="Palatino Linotype"/>
                <a:cs typeface="Palatino Linotype"/>
              </a:rPr>
              <a:t>dressings</a:t>
            </a:r>
            <a:r>
              <a:rPr sz="2950" spc="75" dirty="0">
                <a:latin typeface="Palatino Linotype"/>
                <a:cs typeface="Palatino Linotype"/>
              </a:rPr>
              <a:t> </a:t>
            </a:r>
            <a:r>
              <a:rPr sz="2950" dirty="0">
                <a:latin typeface="Palatino Linotype"/>
                <a:cs typeface="Palatino Linotype"/>
              </a:rPr>
              <a:t>or</a:t>
            </a:r>
            <a:r>
              <a:rPr sz="2950" spc="75" dirty="0">
                <a:latin typeface="Palatino Linotype"/>
                <a:cs typeface="Palatino Linotype"/>
              </a:rPr>
              <a:t> </a:t>
            </a:r>
            <a:r>
              <a:rPr sz="2950" spc="50" dirty="0">
                <a:latin typeface="Palatino Linotype"/>
                <a:cs typeface="Palatino Linotype"/>
              </a:rPr>
              <a:t>objects</a:t>
            </a:r>
            <a:r>
              <a:rPr sz="2950" spc="75" dirty="0">
                <a:latin typeface="Palatino Linotype"/>
                <a:cs typeface="Palatino Linotype"/>
              </a:rPr>
              <a:t> </a:t>
            </a:r>
            <a:r>
              <a:rPr sz="2950" dirty="0">
                <a:latin typeface="Palatino Linotype"/>
                <a:cs typeface="Palatino Linotype"/>
              </a:rPr>
              <a:t>that</a:t>
            </a:r>
            <a:r>
              <a:rPr sz="2950" spc="75" dirty="0">
                <a:latin typeface="Palatino Linotype"/>
                <a:cs typeface="Palatino Linotype"/>
              </a:rPr>
              <a:t> </a:t>
            </a:r>
            <a:r>
              <a:rPr sz="2950" dirty="0">
                <a:latin typeface="Palatino Linotype"/>
                <a:cs typeface="Palatino Linotype"/>
              </a:rPr>
              <a:t>you</a:t>
            </a:r>
            <a:r>
              <a:rPr sz="2950" spc="70" dirty="0">
                <a:latin typeface="Palatino Linotype"/>
                <a:cs typeface="Palatino Linotype"/>
              </a:rPr>
              <a:t> </a:t>
            </a:r>
            <a:r>
              <a:rPr sz="2950" dirty="0">
                <a:latin typeface="Palatino Linotype"/>
                <a:cs typeface="Palatino Linotype"/>
              </a:rPr>
              <a:t>suspect</a:t>
            </a:r>
            <a:r>
              <a:rPr sz="2950" spc="75" dirty="0">
                <a:latin typeface="Palatino Linotype"/>
                <a:cs typeface="Palatino Linotype"/>
              </a:rPr>
              <a:t> </a:t>
            </a:r>
            <a:r>
              <a:rPr sz="2950" dirty="0">
                <a:latin typeface="Palatino Linotype"/>
                <a:cs typeface="Palatino Linotype"/>
              </a:rPr>
              <a:t>will</a:t>
            </a:r>
            <a:r>
              <a:rPr sz="2950" spc="75" dirty="0">
                <a:latin typeface="Palatino Linotype"/>
                <a:cs typeface="Palatino Linotype"/>
              </a:rPr>
              <a:t> </a:t>
            </a:r>
            <a:r>
              <a:rPr sz="2950" dirty="0">
                <a:latin typeface="Palatino Linotype"/>
                <a:cs typeface="Palatino Linotype"/>
              </a:rPr>
              <a:t>start</a:t>
            </a:r>
            <a:r>
              <a:rPr sz="2950" spc="75" dirty="0">
                <a:latin typeface="Palatino Linotype"/>
                <a:cs typeface="Palatino Linotype"/>
              </a:rPr>
              <a:t> </a:t>
            </a:r>
            <a:r>
              <a:rPr sz="2950" spc="-10" dirty="0">
                <a:latin typeface="Palatino Linotype"/>
                <a:cs typeface="Palatino Linotype"/>
              </a:rPr>
              <a:t>bleeding.</a:t>
            </a:r>
            <a:endParaRPr sz="2950" dirty="0">
              <a:latin typeface="Palatino Linotype"/>
              <a:cs typeface="Palatino Linotype"/>
            </a:endParaRPr>
          </a:p>
          <a:p>
            <a:pPr marL="377825" marR="1082040" indent="-313055">
              <a:lnSpc>
                <a:spcPct val="114100"/>
              </a:lnSpc>
              <a:spcBef>
                <a:spcPts val="409"/>
              </a:spcBef>
              <a:buSzPct val="76271"/>
              <a:buAutoNum type="arabicPeriod"/>
              <a:tabLst>
                <a:tab pos="379095" algn="l"/>
              </a:tabLst>
            </a:pPr>
            <a:r>
              <a:rPr sz="2950" dirty="0">
                <a:latin typeface="Palatino Linotype"/>
                <a:cs typeface="Palatino Linotype"/>
              </a:rPr>
              <a:t>Prepare</a:t>
            </a:r>
            <a:r>
              <a:rPr sz="2950" spc="45" dirty="0">
                <a:latin typeface="Palatino Linotype"/>
                <a:cs typeface="Palatino Linotype"/>
              </a:rPr>
              <a:t> </a:t>
            </a:r>
            <a:r>
              <a:rPr sz="2950" dirty="0">
                <a:latin typeface="Palatino Linotype"/>
                <a:cs typeface="Palatino Linotype"/>
              </a:rPr>
              <a:t>the</a:t>
            </a:r>
            <a:r>
              <a:rPr sz="2950" spc="45" dirty="0">
                <a:latin typeface="Palatino Linotype"/>
                <a:cs typeface="Palatino Linotype"/>
              </a:rPr>
              <a:t> </a:t>
            </a:r>
            <a:r>
              <a:rPr sz="2950" spc="-10" dirty="0">
                <a:latin typeface="Palatino Linotype"/>
                <a:cs typeface="Palatino Linotype"/>
              </a:rPr>
              <a:t>appropriate</a:t>
            </a:r>
            <a:r>
              <a:rPr sz="2950" spc="40" dirty="0">
                <a:latin typeface="Palatino Linotype"/>
                <a:cs typeface="Palatino Linotype"/>
              </a:rPr>
              <a:t> </a:t>
            </a:r>
            <a:r>
              <a:rPr sz="2950" dirty="0">
                <a:latin typeface="Palatino Linotype"/>
                <a:cs typeface="Palatino Linotype"/>
              </a:rPr>
              <a:t>ghusl</a:t>
            </a:r>
            <a:r>
              <a:rPr sz="2950" spc="45" dirty="0">
                <a:latin typeface="Palatino Linotype"/>
                <a:cs typeface="Palatino Linotype"/>
              </a:rPr>
              <a:t> </a:t>
            </a:r>
            <a:r>
              <a:rPr sz="2950" dirty="0">
                <a:latin typeface="Palatino Linotype"/>
                <a:cs typeface="Palatino Linotype"/>
              </a:rPr>
              <a:t>water</a:t>
            </a:r>
            <a:r>
              <a:rPr sz="2950" spc="45" dirty="0">
                <a:latin typeface="Palatino Linotype"/>
                <a:cs typeface="Palatino Linotype"/>
              </a:rPr>
              <a:t> </a:t>
            </a:r>
            <a:r>
              <a:rPr sz="2950" dirty="0">
                <a:latin typeface="Palatino Linotype"/>
                <a:cs typeface="Palatino Linotype"/>
              </a:rPr>
              <a:t>(we</a:t>
            </a:r>
            <a:r>
              <a:rPr sz="2950" spc="45" dirty="0">
                <a:latin typeface="Palatino Linotype"/>
                <a:cs typeface="Palatino Linotype"/>
              </a:rPr>
              <a:t> </a:t>
            </a:r>
            <a:r>
              <a:rPr sz="2950" dirty="0">
                <a:latin typeface="Palatino Linotype"/>
                <a:cs typeface="Palatino Linotype"/>
              </a:rPr>
              <a:t>have</a:t>
            </a:r>
            <a:r>
              <a:rPr sz="2950" spc="40" dirty="0">
                <a:latin typeface="Palatino Linotype"/>
                <a:cs typeface="Palatino Linotype"/>
              </a:rPr>
              <a:t> </a:t>
            </a:r>
            <a:r>
              <a:rPr sz="2950" spc="175" dirty="0">
                <a:latin typeface="Palatino Linotype"/>
                <a:cs typeface="Palatino Linotype"/>
              </a:rPr>
              <a:t>2</a:t>
            </a:r>
            <a:r>
              <a:rPr sz="2950" spc="45" dirty="0">
                <a:latin typeface="Palatino Linotype"/>
                <a:cs typeface="Palatino Linotype"/>
              </a:rPr>
              <a:t> </a:t>
            </a:r>
            <a:r>
              <a:rPr sz="2950" dirty="0">
                <a:latin typeface="Palatino Linotype"/>
                <a:cs typeface="Palatino Linotype"/>
              </a:rPr>
              <a:t>separate</a:t>
            </a:r>
            <a:r>
              <a:rPr sz="2950" spc="45" dirty="0">
                <a:latin typeface="Palatino Linotype"/>
                <a:cs typeface="Palatino Linotype"/>
              </a:rPr>
              <a:t> </a:t>
            </a:r>
            <a:r>
              <a:rPr sz="2950" dirty="0">
                <a:latin typeface="Palatino Linotype"/>
                <a:cs typeface="Palatino Linotype"/>
              </a:rPr>
              <a:t>containers</a:t>
            </a:r>
            <a:r>
              <a:rPr sz="2950" spc="45" dirty="0">
                <a:latin typeface="Palatino Linotype"/>
                <a:cs typeface="Palatino Linotype"/>
              </a:rPr>
              <a:t> </a:t>
            </a:r>
            <a:r>
              <a:rPr sz="2950" dirty="0">
                <a:latin typeface="Palatino Linotype"/>
                <a:cs typeface="Palatino Linotype"/>
              </a:rPr>
              <a:t>one</a:t>
            </a:r>
            <a:r>
              <a:rPr sz="2950" spc="40" dirty="0">
                <a:latin typeface="Palatino Linotype"/>
                <a:cs typeface="Palatino Linotype"/>
              </a:rPr>
              <a:t> </a:t>
            </a:r>
            <a:r>
              <a:rPr sz="2950" dirty="0">
                <a:latin typeface="Palatino Linotype"/>
                <a:cs typeface="Palatino Linotype"/>
              </a:rPr>
              <a:t>for</a:t>
            </a:r>
            <a:r>
              <a:rPr sz="2950" spc="45" dirty="0">
                <a:latin typeface="Palatino Linotype"/>
                <a:cs typeface="Palatino Linotype"/>
              </a:rPr>
              <a:t> </a:t>
            </a:r>
            <a:r>
              <a:rPr sz="2950" dirty="0">
                <a:latin typeface="Palatino Linotype"/>
                <a:cs typeface="Palatino Linotype"/>
              </a:rPr>
              <a:t>berry</a:t>
            </a:r>
            <a:r>
              <a:rPr sz="2950" spc="45" dirty="0">
                <a:latin typeface="Palatino Linotype"/>
                <a:cs typeface="Palatino Linotype"/>
              </a:rPr>
              <a:t> </a:t>
            </a:r>
            <a:r>
              <a:rPr sz="2950" dirty="0">
                <a:latin typeface="Palatino Linotype"/>
                <a:cs typeface="Palatino Linotype"/>
              </a:rPr>
              <a:t>leaves,</a:t>
            </a:r>
            <a:r>
              <a:rPr sz="2950" spc="45" dirty="0">
                <a:latin typeface="Palatino Linotype"/>
                <a:cs typeface="Palatino Linotype"/>
              </a:rPr>
              <a:t> </a:t>
            </a:r>
            <a:r>
              <a:rPr sz="2950" dirty="0">
                <a:latin typeface="Palatino Linotype"/>
                <a:cs typeface="Palatino Linotype"/>
              </a:rPr>
              <a:t>and</a:t>
            </a:r>
            <a:r>
              <a:rPr sz="2950" spc="40" dirty="0">
                <a:latin typeface="Palatino Linotype"/>
                <a:cs typeface="Palatino Linotype"/>
              </a:rPr>
              <a:t> </a:t>
            </a:r>
            <a:r>
              <a:rPr sz="2950" dirty="0">
                <a:latin typeface="Palatino Linotype"/>
                <a:cs typeface="Palatino Linotype"/>
              </a:rPr>
              <a:t>one</a:t>
            </a:r>
            <a:r>
              <a:rPr sz="2950" spc="45" dirty="0">
                <a:latin typeface="Palatino Linotype"/>
                <a:cs typeface="Palatino Linotype"/>
              </a:rPr>
              <a:t> </a:t>
            </a:r>
            <a:r>
              <a:rPr sz="2950" spc="-25" dirty="0">
                <a:latin typeface="Palatino Linotype"/>
                <a:cs typeface="Palatino Linotype"/>
              </a:rPr>
              <a:t>for 	</a:t>
            </a:r>
            <a:r>
              <a:rPr sz="2950" spc="-10" dirty="0">
                <a:latin typeface="Palatino Linotype"/>
                <a:cs typeface="Palatino Linotype"/>
              </a:rPr>
              <a:t>camphor)</a:t>
            </a:r>
            <a:endParaRPr sz="2950" dirty="0">
              <a:latin typeface="Palatino Linotype"/>
              <a:cs typeface="Palatino Linotype"/>
            </a:endParaRPr>
          </a:p>
          <a:p>
            <a:pPr marL="377825" indent="-313055">
              <a:lnSpc>
                <a:spcPct val="100000"/>
              </a:lnSpc>
              <a:spcBef>
                <a:spcPts val="915"/>
              </a:spcBef>
              <a:buSzPct val="76271"/>
              <a:buAutoNum type="arabicPeriod"/>
              <a:tabLst>
                <a:tab pos="377825" algn="l"/>
              </a:tabLst>
            </a:pPr>
            <a:r>
              <a:rPr sz="2950" dirty="0">
                <a:latin typeface="Palatino Linotype"/>
                <a:cs typeface="Palatino Linotype"/>
              </a:rPr>
              <a:t>Clean</a:t>
            </a:r>
            <a:r>
              <a:rPr sz="2950" spc="35" dirty="0">
                <a:latin typeface="Palatino Linotype"/>
                <a:cs typeface="Palatino Linotype"/>
              </a:rPr>
              <a:t> </a:t>
            </a:r>
            <a:r>
              <a:rPr sz="2950" dirty="0">
                <a:latin typeface="Palatino Linotype"/>
                <a:cs typeface="Palatino Linotype"/>
              </a:rPr>
              <a:t>the</a:t>
            </a:r>
            <a:r>
              <a:rPr sz="2950" spc="45" dirty="0">
                <a:latin typeface="Palatino Linotype"/>
                <a:cs typeface="Palatino Linotype"/>
              </a:rPr>
              <a:t> </a:t>
            </a:r>
            <a:r>
              <a:rPr sz="2950" spc="-20" dirty="0">
                <a:latin typeface="Palatino Linotype"/>
                <a:cs typeface="Palatino Linotype"/>
              </a:rPr>
              <a:t>body</a:t>
            </a:r>
            <a:r>
              <a:rPr sz="2950" spc="45" dirty="0">
                <a:latin typeface="Palatino Linotype"/>
                <a:cs typeface="Palatino Linotype"/>
              </a:rPr>
              <a:t> </a:t>
            </a:r>
            <a:r>
              <a:rPr sz="2950" dirty="0">
                <a:latin typeface="Palatino Linotype"/>
                <a:cs typeface="Palatino Linotype"/>
              </a:rPr>
              <a:t>thoroughly</a:t>
            </a:r>
            <a:r>
              <a:rPr sz="2950" spc="50" dirty="0">
                <a:latin typeface="Palatino Linotype"/>
                <a:cs typeface="Palatino Linotype"/>
              </a:rPr>
              <a:t> </a:t>
            </a:r>
            <a:r>
              <a:rPr sz="2950" dirty="0">
                <a:latin typeface="Palatino Linotype"/>
                <a:cs typeface="Palatino Linotype"/>
              </a:rPr>
              <a:t>of</a:t>
            </a:r>
            <a:r>
              <a:rPr sz="2950" spc="45" dirty="0">
                <a:latin typeface="Palatino Linotype"/>
                <a:cs typeface="Palatino Linotype"/>
              </a:rPr>
              <a:t> </a:t>
            </a:r>
            <a:r>
              <a:rPr sz="2950" dirty="0">
                <a:latin typeface="Palatino Linotype"/>
                <a:cs typeface="Palatino Linotype"/>
              </a:rPr>
              <a:t>all</a:t>
            </a:r>
            <a:r>
              <a:rPr sz="2950" spc="45" dirty="0">
                <a:latin typeface="Palatino Linotype"/>
                <a:cs typeface="Palatino Linotype"/>
              </a:rPr>
              <a:t> </a:t>
            </a:r>
            <a:r>
              <a:rPr sz="2950" dirty="0">
                <a:latin typeface="Palatino Linotype"/>
                <a:cs typeface="Palatino Linotype"/>
              </a:rPr>
              <a:t>najasat/dirt</a:t>
            </a:r>
            <a:r>
              <a:rPr sz="2950" spc="45" dirty="0">
                <a:latin typeface="Palatino Linotype"/>
                <a:cs typeface="Palatino Linotype"/>
              </a:rPr>
              <a:t> </a:t>
            </a:r>
            <a:r>
              <a:rPr sz="2950" dirty="0">
                <a:latin typeface="Palatino Linotype"/>
                <a:cs typeface="Palatino Linotype"/>
              </a:rPr>
              <a:t>using</a:t>
            </a:r>
            <a:r>
              <a:rPr sz="2950" spc="45" dirty="0">
                <a:latin typeface="Palatino Linotype"/>
                <a:cs typeface="Palatino Linotype"/>
              </a:rPr>
              <a:t> </a:t>
            </a:r>
            <a:r>
              <a:rPr sz="2950" dirty="0">
                <a:latin typeface="Palatino Linotype"/>
                <a:cs typeface="Palatino Linotype"/>
              </a:rPr>
              <a:t>soap</a:t>
            </a:r>
            <a:r>
              <a:rPr sz="2950" spc="45" dirty="0">
                <a:latin typeface="Palatino Linotype"/>
                <a:cs typeface="Palatino Linotype"/>
              </a:rPr>
              <a:t> </a:t>
            </a:r>
            <a:r>
              <a:rPr sz="2950" dirty="0">
                <a:latin typeface="Palatino Linotype"/>
                <a:cs typeface="Palatino Linotype"/>
              </a:rPr>
              <a:t>and</a:t>
            </a:r>
            <a:r>
              <a:rPr sz="2950" spc="50" dirty="0">
                <a:latin typeface="Palatino Linotype"/>
                <a:cs typeface="Palatino Linotype"/>
              </a:rPr>
              <a:t> </a:t>
            </a:r>
            <a:r>
              <a:rPr sz="2950" dirty="0">
                <a:latin typeface="Palatino Linotype"/>
                <a:cs typeface="Palatino Linotype"/>
              </a:rPr>
              <a:t>water</a:t>
            </a:r>
            <a:r>
              <a:rPr sz="2950" spc="45" dirty="0">
                <a:latin typeface="Palatino Linotype"/>
                <a:cs typeface="Palatino Linotype"/>
              </a:rPr>
              <a:t> </a:t>
            </a:r>
            <a:r>
              <a:rPr sz="2950" dirty="0">
                <a:latin typeface="Palatino Linotype"/>
                <a:cs typeface="Palatino Linotype"/>
              </a:rPr>
              <a:t>prior</a:t>
            </a:r>
            <a:r>
              <a:rPr sz="2950" spc="40" dirty="0">
                <a:latin typeface="Palatino Linotype"/>
                <a:cs typeface="Palatino Linotype"/>
              </a:rPr>
              <a:t> </a:t>
            </a:r>
            <a:r>
              <a:rPr sz="2950" spc="60" dirty="0">
                <a:latin typeface="Palatino Linotype"/>
                <a:cs typeface="Palatino Linotype"/>
              </a:rPr>
              <a:t>to</a:t>
            </a:r>
            <a:r>
              <a:rPr sz="2950" spc="50" dirty="0">
                <a:latin typeface="Palatino Linotype"/>
                <a:cs typeface="Palatino Linotype"/>
              </a:rPr>
              <a:t> </a:t>
            </a:r>
            <a:r>
              <a:rPr sz="2950" spc="-30" dirty="0">
                <a:latin typeface="Palatino Linotype"/>
                <a:cs typeface="Palatino Linotype"/>
              </a:rPr>
              <a:t>giving</a:t>
            </a:r>
            <a:r>
              <a:rPr sz="2950" spc="45" dirty="0">
                <a:latin typeface="Palatino Linotype"/>
                <a:cs typeface="Palatino Linotype"/>
              </a:rPr>
              <a:t> </a:t>
            </a:r>
            <a:r>
              <a:rPr sz="2950" dirty="0">
                <a:latin typeface="Palatino Linotype"/>
                <a:cs typeface="Palatino Linotype"/>
              </a:rPr>
              <a:t>the</a:t>
            </a:r>
            <a:r>
              <a:rPr sz="2950" spc="45" dirty="0">
                <a:latin typeface="Palatino Linotype"/>
                <a:cs typeface="Palatino Linotype"/>
              </a:rPr>
              <a:t> </a:t>
            </a:r>
            <a:r>
              <a:rPr sz="2950" dirty="0">
                <a:latin typeface="Palatino Linotype"/>
                <a:cs typeface="Palatino Linotype"/>
              </a:rPr>
              <a:t>obligatory</a:t>
            </a:r>
            <a:r>
              <a:rPr sz="2950" spc="50" dirty="0">
                <a:latin typeface="Palatino Linotype"/>
                <a:cs typeface="Palatino Linotype"/>
              </a:rPr>
              <a:t> </a:t>
            </a:r>
            <a:r>
              <a:rPr sz="2950" spc="-10" dirty="0">
                <a:latin typeface="Palatino Linotype"/>
                <a:cs typeface="Palatino Linotype"/>
              </a:rPr>
              <a:t>ghusl.</a:t>
            </a:r>
            <a:endParaRPr sz="2950" dirty="0">
              <a:latin typeface="Palatino Linotype"/>
              <a:cs typeface="Palatino Linotype"/>
            </a:endParaRPr>
          </a:p>
          <a:p>
            <a:pPr>
              <a:lnSpc>
                <a:spcPct val="100000"/>
              </a:lnSpc>
              <a:spcBef>
                <a:spcPts val="800"/>
              </a:spcBef>
            </a:pPr>
            <a:endParaRPr sz="2950" dirty="0">
              <a:latin typeface="Palatino Linotype"/>
              <a:cs typeface="Palatino Linotype"/>
            </a:endParaRPr>
          </a:p>
          <a:p>
            <a:pPr marL="64769" marR="5080">
              <a:lnSpc>
                <a:spcPct val="114100"/>
              </a:lnSpc>
            </a:pPr>
            <a:r>
              <a:rPr sz="2950" b="1" i="1" dirty="0">
                <a:latin typeface="Palatino Linotype"/>
                <a:cs typeface="Palatino Linotype"/>
              </a:rPr>
              <a:t>NOTE:</a:t>
            </a:r>
            <a:r>
              <a:rPr sz="2950" b="1" i="1" spc="-45" dirty="0">
                <a:latin typeface="Palatino Linotype"/>
                <a:cs typeface="Palatino Linotype"/>
              </a:rPr>
              <a:t> </a:t>
            </a:r>
            <a:r>
              <a:rPr sz="2950" b="1" i="1" dirty="0">
                <a:latin typeface="Palatino Linotype"/>
                <a:cs typeface="Palatino Linotype"/>
              </a:rPr>
              <a:t>The</a:t>
            </a:r>
            <a:r>
              <a:rPr sz="2950" b="1" i="1" spc="-45" dirty="0">
                <a:latin typeface="Palatino Linotype"/>
                <a:cs typeface="Palatino Linotype"/>
              </a:rPr>
              <a:t> </a:t>
            </a:r>
            <a:r>
              <a:rPr sz="2950" b="1" i="1" spc="-25" dirty="0">
                <a:latin typeface="Palatino Linotype"/>
                <a:cs typeface="Palatino Linotype"/>
              </a:rPr>
              <a:t>amount</a:t>
            </a:r>
            <a:r>
              <a:rPr sz="2950" b="1" i="1" spc="-40" dirty="0">
                <a:latin typeface="Palatino Linotype"/>
                <a:cs typeface="Palatino Linotype"/>
              </a:rPr>
              <a:t> </a:t>
            </a:r>
            <a:r>
              <a:rPr sz="2950" b="1" i="1" dirty="0">
                <a:latin typeface="Palatino Linotype"/>
                <a:cs typeface="Palatino Linotype"/>
              </a:rPr>
              <a:t>of</a:t>
            </a:r>
            <a:r>
              <a:rPr sz="2950" b="1" i="1" spc="-45" dirty="0">
                <a:latin typeface="Palatino Linotype"/>
                <a:cs typeface="Palatino Linotype"/>
              </a:rPr>
              <a:t> </a:t>
            </a:r>
            <a:r>
              <a:rPr sz="2950" b="1" i="1" dirty="0">
                <a:latin typeface="Palatino Linotype"/>
                <a:cs typeface="Palatino Linotype"/>
              </a:rPr>
              <a:t>sidr</a:t>
            </a:r>
            <a:r>
              <a:rPr sz="2950" b="1" i="1" spc="-45" dirty="0">
                <a:latin typeface="Palatino Linotype"/>
                <a:cs typeface="Palatino Linotype"/>
              </a:rPr>
              <a:t> </a:t>
            </a:r>
            <a:r>
              <a:rPr sz="2950" b="1" i="1" dirty="0">
                <a:latin typeface="Palatino Linotype"/>
                <a:cs typeface="Palatino Linotype"/>
              </a:rPr>
              <a:t>(berry</a:t>
            </a:r>
            <a:r>
              <a:rPr sz="2950" b="1" i="1" spc="-40" dirty="0">
                <a:latin typeface="Palatino Linotype"/>
                <a:cs typeface="Palatino Linotype"/>
              </a:rPr>
              <a:t> </a:t>
            </a:r>
            <a:r>
              <a:rPr sz="2950" b="1" i="1" spc="-25" dirty="0">
                <a:latin typeface="Palatino Linotype"/>
                <a:cs typeface="Palatino Linotype"/>
              </a:rPr>
              <a:t>leaves)</a:t>
            </a:r>
            <a:r>
              <a:rPr sz="2950" b="1" i="1" spc="-45" dirty="0">
                <a:latin typeface="Palatino Linotype"/>
                <a:cs typeface="Palatino Linotype"/>
              </a:rPr>
              <a:t> </a:t>
            </a:r>
            <a:r>
              <a:rPr sz="2950" b="1" i="1" dirty="0">
                <a:latin typeface="Palatino Linotype"/>
                <a:cs typeface="Palatino Linotype"/>
              </a:rPr>
              <a:t>or</a:t>
            </a:r>
            <a:r>
              <a:rPr sz="2950" b="1" i="1" spc="-40" dirty="0">
                <a:latin typeface="Palatino Linotype"/>
                <a:cs typeface="Palatino Linotype"/>
              </a:rPr>
              <a:t> </a:t>
            </a:r>
            <a:r>
              <a:rPr sz="2950" b="1" i="1" spc="-35" dirty="0">
                <a:latin typeface="Palatino Linotype"/>
                <a:cs typeface="Palatino Linotype"/>
              </a:rPr>
              <a:t>camphor</a:t>
            </a:r>
            <a:r>
              <a:rPr sz="2950" b="1" i="1" spc="-45" dirty="0">
                <a:latin typeface="Palatino Linotype"/>
                <a:cs typeface="Palatino Linotype"/>
              </a:rPr>
              <a:t> </a:t>
            </a:r>
            <a:r>
              <a:rPr sz="2950" b="1" i="1" spc="-30" dirty="0">
                <a:latin typeface="Palatino Linotype"/>
                <a:cs typeface="Palatino Linotype"/>
              </a:rPr>
              <a:t>should</a:t>
            </a:r>
            <a:r>
              <a:rPr sz="2950" b="1" i="1" spc="-45" dirty="0">
                <a:latin typeface="Palatino Linotype"/>
                <a:cs typeface="Palatino Linotype"/>
              </a:rPr>
              <a:t> </a:t>
            </a:r>
            <a:r>
              <a:rPr sz="2950" b="1" i="1" dirty="0">
                <a:latin typeface="Palatino Linotype"/>
                <a:cs typeface="Palatino Linotype"/>
              </a:rPr>
              <a:t>not</a:t>
            </a:r>
            <a:r>
              <a:rPr sz="2950" b="1" i="1" spc="-40" dirty="0">
                <a:latin typeface="Palatino Linotype"/>
                <a:cs typeface="Palatino Linotype"/>
              </a:rPr>
              <a:t> </a:t>
            </a:r>
            <a:r>
              <a:rPr sz="2950" b="1" i="1" dirty="0">
                <a:latin typeface="Palatino Linotype"/>
                <a:cs typeface="Palatino Linotype"/>
              </a:rPr>
              <a:t>be</a:t>
            </a:r>
            <a:r>
              <a:rPr sz="2950" b="1" i="1" spc="-45" dirty="0">
                <a:latin typeface="Palatino Linotype"/>
                <a:cs typeface="Palatino Linotype"/>
              </a:rPr>
              <a:t> </a:t>
            </a:r>
            <a:r>
              <a:rPr sz="2950" b="1" i="1" dirty="0">
                <a:latin typeface="Palatino Linotype"/>
                <a:cs typeface="Palatino Linotype"/>
              </a:rPr>
              <a:t>so</a:t>
            </a:r>
            <a:r>
              <a:rPr sz="2950" b="1" i="1" spc="-45" dirty="0">
                <a:latin typeface="Palatino Linotype"/>
                <a:cs typeface="Palatino Linotype"/>
              </a:rPr>
              <a:t> </a:t>
            </a:r>
            <a:r>
              <a:rPr sz="2950" b="1" i="1" dirty="0">
                <a:latin typeface="Palatino Linotype"/>
                <a:cs typeface="Palatino Linotype"/>
              </a:rPr>
              <a:t>much</a:t>
            </a:r>
            <a:r>
              <a:rPr sz="2950" b="1" i="1" spc="-40" dirty="0">
                <a:latin typeface="Palatino Linotype"/>
                <a:cs typeface="Palatino Linotype"/>
              </a:rPr>
              <a:t> </a:t>
            </a:r>
            <a:r>
              <a:rPr sz="2950" b="1" i="1" dirty="0">
                <a:latin typeface="Palatino Linotype"/>
                <a:cs typeface="Palatino Linotype"/>
              </a:rPr>
              <a:t>that</a:t>
            </a:r>
            <a:r>
              <a:rPr sz="2950" b="1" i="1" spc="-45" dirty="0">
                <a:latin typeface="Palatino Linotype"/>
                <a:cs typeface="Palatino Linotype"/>
              </a:rPr>
              <a:t> </a:t>
            </a:r>
            <a:r>
              <a:rPr sz="2950" b="1" i="1" dirty="0">
                <a:latin typeface="Palatino Linotype"/>
                <a:cs typeface="Palatino Linotype"/>
              </a:rPr>
              <a:t>the</a:t>
            </a:r>
            <a:r>
              <a:rPr sz="2950" b="1" i="1" spc="-40" dirty="0">
                <a:latin typeface="Palatino Linotype"/>
                <a:cs typeface="Palatino Linotype"/>
              </a:rPr>
              <a:t> water</a:t>
            </a:r>
            <a:r>
              <a:rPr sz="2950" b="1" i="1" spc="-45" dirty="0">
                <a:latin typeface="Palatino Linotype"/>
                <a:cs typeface="Palatino Linotype"/>
              </a:rPr>
              <a:t> </a:t>
            </a:r>
            <a:r>
              <a:rPr sz="2950" b="1" i="1" spc="-55" dirty="0">
                <a:latin typeface="Palatino Linotype"/>
                <a:cs typeface="Palatino Linotype"/>
              </a:rPr>
              <a:t>becomes</a:t>
            </a:r>
            <a:r>
              <a:rPr sz="2950" b="1" i="1" spc="-45" dirty="0">
                <a:latin typeface="Palatino Linotype"/>
                <a:cs typeface="Palatino Linotype"/>
              </a:rPr>
              <a:t> </a:t>
            </a:r>
            <a:r>
              <a:rPr sz="2950" b="1" i="1" dirty="0">
                <a:latin typeface="Palatino Linotype"/>
                <a:cs typeface="Palatino Linotype"/>
              </a:rPr>
              <a:t>mixed,</a:t>
            </a:r>
            <a:r>
              <a:rPr sz="2950" b="1" i="1" spc="-40" dirty="0">
                <a:latin typeface="Palatino Linotype"/>
                <a:cs typeface="Palatino Linotype"/>
              </a:rPr>
              <a:t> </a:t>
            </a:r>
            <a:r>
              <a:rPr sz="2950" b="1" i="1" spc="-25" dirty="0">
                <a:latin typeface="Palatino Linotype"/>
                <a:cs typeface="Palatino Linotype"/>
              </a:rPr>
              <a:t>and </a:t>
            </a:r>
            <a:r>
              <a:rPr sz="2950" b="1" i="1" dirty="0">
                <a:latin typeface="Palatino Linotype"/>
                <a:cs typeface="Palatino Linotype"/>
              </a:rPr>
              <a:t>not</a:t>
            </a:r>
            <a:r>
              <a:rPr sz="2950" b="1" i="1" spc="-110" dirty="0">
                <a:latin typeface="Palatino Linotype"/>
                <a:cs typeface="Palatino Linotype"/>
              </a:rPr>
              <a:t> </a:t>
            </a:r>
            <a:r>
              <a:rPr sz="2950" b="1" i="1" dirty="0">
                <a:latin typeface="Palatino Linotype"/>
                <a:cs typeface="Palatino Linotype"/>
              </a:rPr>
              <a:t>so</a:t>
            </a:r>
            <a:r>
              <a:rPr sz="2950" b="1" i="1" spc="-110" dirty="0">
                <a:latin typeface="Palatino Linotype"/>
                <a:cs typeface="Palatino Linotype"/>
              </a:rPr>
              <a:t> </a:t>
            </a:r>
            <a:r>
              <a:rPr sz="2950" b="1" i="1" spc="-45" dirty="0">
                <a:latin typeface="Palatino Linotype"/>
                <a:cs typeface="Palatino Linotype"/>
              </a:rPr>
              <a:t>little</a:t>
            </a:r>
            <a:r>
              <a:rPr sz="2950" b="1" i="1" spc="-110" dirty="0">
                <a:latin typeface="Palatino Linotype"/>
                <a:cs typeface="Palatino Linotype"/>
              </a:rPr>
              <a:t> </a:t>
            </a:r>
            <a:r>
              <a:rPr sz="2950" b="1" i="1" dirty="0">
                <a:latin typeface="Palatino Linotype"/>
                <a:cs typeface="Palatino Linotype"/>
              </a:rPr>
              <a:t>that</a:t>
            </a:r>
            <a:r>
              <a:rPr sz="2950" b="1" i="1" spc="-110" dirty="0">
                <a:latin typeface="Palatino Linotype"/>
                <a:cs typeface="Palatino Linotype"/>
              </a:rPr>
              <a:t> </a:t>
            </a:r>
            <a:r>
              <a:rPr sz="2950" b="1" i="1" spc="-40" dirty="0">
                <a:latin typeface="Palatino Linotype"/>
                <a:cs typeface="Palatino Linotype"/>
              </a:rPr>
              <a:t>you</a:t>
            </a:r>
            <a:r>
              <a:rPr sz="2950" b="1" i="1" spc="-105" dirty="0">
                <a:latin typeface="Palatino Linotype"/>
                <a:cs typeface="Palatino Linotype"/>
              </a:rPr>
              <a:t> </a:t>
            </a:r>
            <a:r>
              <a:rPr sz="2950" b="1" i="1" dirty="0">
                <a:latin typeface="Palatino Linotype"/>
                <a:cs typeface="Palatino Linotype"/>
              </a:rPr>
              <a:t>feel</a:t>
            </a:r>
            <a:r>
              <a:rPr sz="2950" b="1" i="1" spc="-110" dirty="0">
                <a:latin typeface="Palatino Linotype"/>
                <a:cs typeface="Palatino Linotype"/>
              </a:rPr>
              <a:t> </a:t>
            </a:r>
            <a:r>
              <a:rPr sz="2950" b="1" i="1" spc="-10" dirty="0">
                <a:latin typeface="Palatino Linotype"/>
                <a:cs typeface="Palatino Linotype"/>
              </a:rPr>
              <a:t>like</a:t>
            </a:r>
            <a:r>
              <a:rPr sz="2950" b="1" i="1" spc="-110" dirty="0">
                <a:latin typeface="Palatino Linotype"/>
                <a:cs typeface="Palatino Linotype"/>
              </a:rPr>
              <a:t> </a:t>
            </a:r>
            <a:r>
              <a:rPr sz="2950" b="1" i="1" spc="-10" dirty="0">
                <a:latin typeface="Palatino Linotype"/>
                <a:cs typeface="Palatino Linotype"/>
              </a:rPr>
              <a:t>nothing</a:t>
            </a:r>
            <a:r>
              <a:rPr sz="2950" b="1" i="1" spc="-110" dirty="0">
                <a:latin typeface="Palatino Linotype"/>
                <a:cs typeface="Palatino Linotype"/>
              </a:rPr>
              <a:t> </a:t>
            </a:r>
            <a:r>
              <a:rPr sz="2950" b="1" i="1" dirty="0">
                <a:latin typeface="Palatino Linotype"/>
                <a:cs typeface="Palatino Linotype"/>
              </a:rPr>
              <a:t>has</a:t>
            </a:r>
            <a:r>
              <a:rPr sz="2950" b="1" i="1" spc="-110" dirty="0">
                <a:latin typeface="Palatino Linotype"/>
                <a:cs typeface="Palatino Linotype"/>
              </a:rPr>
              <a:t> </a:t>
            </a:r>
            <a:r>
              <a:rPr sz="2950" b="1" i="1" dirty="0">
                <a:latin typeface="Palatino Linotype"/>
                <a:cs typeface="Palatino Linotype"/>
              </a:rPr>
              <a:t>been</a:t>
            </a:r>
            <a:r>
              <a:rPr sz="2950" b="1" i="1" spc="-105" dirty="0">
                <a:latin typeface="Palatino Linotype"/>
                <a:cs typeface="Palatino Linotype"/>
              </a:rPr>
              <a:t> </a:t>
            </a:r>
            <a:r>
              <a:rPr sz="2950" b="1" i="1" dirty="0">
                <a:latin typeface="Palatino Linotype"/>
                <a:cs typeface="Palatino Linotype"/>
              </a:rPr>
              <a:t>added</a:t>
            </a:r>
            <a:r>
              <a:rPr sz="2950" b="1" i="1" spc="-110" dirty="0">
                <a:latin typeface="Palatino Linotype"/>
                <a:cs typeface="Palatino Linotype"/>
              </a:rPr>
              <a:t> </a:t>
            </a:r>
            <a:r>
              <a:rPr sz="2950" b="1" i="1" dirty="0">
                <a:latin typeface="Palatino Linotype"/>
                <a:cs typeface="Palatino Linotype"/>
              </a:rPr>
              <a:t>to</a:t>
            </a:r>
            <a:r>
              <a:rPr sz="2950" b="1" i="1" spc="-110" dirty="0">
                <a:latin typeface="Palatino Linotype"/>
                <a:cs typeface="Palatino Linotype"/>
              </a:rPr>
              <a:t> </a:t>
            </a:r>
            <a:r>
              <a:rPr sz="2950" b="1" i="1" dirty="0">
                <a:latin typeface="Palatino Linotype"/>
                <a:cs typeface="Palatino Linotype"/>
              </a:rPr>
              <a:t>the</a:t>
            </a:r>
            <a:r>
              <a:rPr sz="2950" b="1" i="1" spc="-110" dirty="0">
                <a:latin typeface="Palatino Linotype"/>
                <a:cs typeface="Palatino Linotype"/>
              </a:rPr>
              <a:t> </a:t>
            </a:r>
            <a:r>
              <a:rPr sz="2950" b="1" i="1" spc="-10" dirty="0">
                <a:latin typeface="Palatino Linotype"/>
                <a:cs typeface="Palatino Linotype"/>
              </a:rPr>
              <a:t>water.</a:t>
            </a:r>
            <a:endParaRPr sz="2950" dirty="0">
              <a:latin typeface="Palatino Linotype"/>
              <a:cs typeface="Palatino Linotype"/>
            </a:endParaRPr>
          </a:p>
          <a:p>
            <a:pPr>
              <a:lnSpc>
                <a:spcPct val="100000"/>
              </a:lnSpc>
              <a:spcBef>
                <a:spcPts val="1385"/>
              </a:spcBef>
            </a:pPr>
            <a:endParaRPr sz="2950" dirty="0">
              <a:latin typeface="Palatino Linotype"/>
              <a:cs typeface="Palatino Linotype"/>
            </a:endParaRPr>
          </a:p>
          <a:p>
            <a:pPr marL="64769">
              <a:lnSpc>
                <a:spcPct val="100000"/>
              </a:lnSpc>
            </a:pPr>
            <a:r>
              <a:rPr sz="2950" dirty="0">
                <a:latin typeface="Palatino Linotype"/>
                <a:cs typeface="Palatino Linotype"/>
              </a:rPr>
              <a:t>If</a:t>
            </a:r>
            <a:r>
              <a:rPr sz="2950" spc="55" dirty="0">
                <a:latin typeface="Palatino Linotype"/>
                <a:cs typeface="Palatino Linotype"/>
              </a:rPr>
              <a:t> </a:t>
            </a:r>
            <a:r>
              <a:rPr sz="2950" dirty="0">
                <a:latin typeface="Palatino Linotype"/>
                <a:cs typeface="Palatino Linotype"/>
              </a:rPr>
              <a:t>there</a:t>
            </a:r>
            <a:r>
              <a:rPr sz="2950" spc="50" dirty="0">
                <a:latin typeface="Palatino Linotype"/>
                <a:cs typeface="Palatino Linotype"/>
              </a:rPr>
              <a:t> </a:t>
            </a:r>
            <a:r>
              <a:rPr sz="2950" dirty="0">
                <a:latin typeface="Palatino Linotype"/>
                <a:cs typeface="Palatino Linotype"/>
              </a:rPr>
              <a:t>isn’t</a:t>
            </a:r>
            <a:r>
              <a:rPr sz="2950" spc="55" dirty="0">
                <a:latin typeface="Palatino Linotype"/>
                <a:cs typeface="Palatino Linotype"/>
              </a:rPr>
              <a:t> </a:t>
            </a:r>
            <a:r>
              <a:rPr sz="2950" dirty="0">
                <a:latin typeface="Palatino Linotype"/>
                <a:cs typeface="Palatino Linotype"/>
              </a:rPr>
              <a:t>enough</a:t>
            </a:r>
            <a:r>
              <a:rPr sz="2950" spc="55" dirty="0">
                <a:latin typeface="Palatino Linotype"/>
                <a:cs typeface="Palatino Linotype"/>
              </a:rPr>
              <a:t> </a:t>
            </a:r>
            <a:r>
              <a:rPr sz="2950" dirty="0">
                <a:latin typeface="Palatino Linotype"/>
                <a:cs typeface="Palatino Linotype"/>
              </a:rPr>
              <a:t>amount</a:t>
            </a:r>
            <a:r>
              <a:rPr sz="2950" spc="50" dirty="0">
                <a:latin typeface="Palatino Linotype"/>
                <a:cs typeface="Palatino Linotype"/>
              </a:rPr>
              <a:t> </a:t>
            </a:r>
            <a:r>
              <a:rPr sz="2950" dirty="0">
                <a:latin typeface="Palatino Linotype"/>
                <a:cs typeface="Palatino Linotype"/>
              </a:rPr>
              <a:t>of</a:t>
            </a:r>
            <a:r>
              <a:rPr sz="2950" spc="55" dirty="0">
                <a:latin typeface="Palatino Linotype"/>
                <a:cs typeface="Palatino Linotype"/>
              </a:rPr>
              <a:t> </a:t>
            </a:r>
            <a:r>
              <a:rPr sz="2950" dirty="0">
                <a:latin typeface="Palatino Linotype"/>
                <a:cs typeface="Palatino Linotype"/>
              </a:rPr>
              <a:t>berry</a:t>
            </a:r>
            <a:r>
              <a:rPr sz="2950" spc="55" dirty="0">
                <a:latin typeface="Palatino Linotype"/>
                <a:cs typeface="Palatino Linotype"/>
              </a:rPr>
              <a:t> </a:t>
            </a:r>
            <a:r>
              <a:rPr sz="2950" dirty="0">
                <a:latin typeface="Palatino Linotype"/>
                <a:cs typeface="Palatino Linotype"/>
              </a:rPr>
              <a:t>leaves</a:t>
            </a:r>
            <a:r>
              <a:rPr sz="2950" spc="50" dirty="0">
                <a:latin typeface="Palatino Linotype"/>
                <a:cs typeface="Palatino Linotype"/>
              </a:rPr>
              <a:t> </a:t>
            </a:r>
            <a:r>
              <a:rPr sz="2950" dirty="0">
                <a:latin typeface="Palatino Linotype"/>
                <a:cs typeface="Palatino Linotype"/>
              </a:rPr>
              <a:t>and</a:t>
            </a:r>
            <a:r>
              <a:rPr sz="2950" spc="55" dirty="0">
                <a:latin typeface="Palatino Linotype"/>
                <a:cs typeface="Palatino Linotype"/>
              </a:rPr>
              <a:t> </a:t>
            </a:r>
            <a:r>
              <a:rPr sz="2950" spc="-10" dirty="0">
                <a:latin typeface="Palatino Linotype"/>
                <a:cs typeface="Palatino Linotype"/>
              </a:rPr>
              <a:t>camphor,</a:t>
            </a:r>
            <a:r>
              <a:rPr sz="2950" spc="55" dirty="0">
                <a:latin typeface="Palatino Linotype"/>
                <a:cs typeface="Palatino Linotype"/>
              </a:rPr>
              <a:t> </a:t>
            </a:r>
            <a:r>
              <a:rPr sz="2950" dirty="0">
                <a:latin typeface="Palatino Linotype"/>
                <a:cs typeface="Palatino Linotype"/>
              </a:rPr>
              <a:t>then</a:t>
            </a:r>
            <a:r>
              <a:rPr sz="2950" spc="50" dirty="0">
                <a:latin typeface="Palatino Linotype"/>
                <a:cs typeface="Palatino Linotype"/>
              </a:rPr>
              <a:t> </a:t>
            </a:r>
            <a:r>
              <a:rPr sz="2950" dirty="0">
                <a:latin typeface="Palatino Linotype"/>
                <a:cs typeface="Palatino Linotype"/>
              </a:rPr>
              <a:t>mix</a:t>
            </a:r>
            <a:r>
              <a:rPr sz="2950" spc="55" dirty="0">
                <a:latin typeface="Palatino Linotype"/>
                <a:cs typeface="Palatino Linotype"/>
              </a:rPr>
              <a:t> </a:t>
            </a:r>
            <a:r>
              <a:rPr sz="2950" dirty="0">
                <a:latin typeface="Palatino Linotype"/>
                <a:cs typeface="Palatino Linotype"/>
              </a:rPr>
              <a:t>the</a:t>
            </a:r>
            <a:r>
              <a:rPr sz="2950" spc="55" dirty="0">
                <a:latin typeface="Palatino Linotype"/>
                <a:cs typeface="Palatino Linotype"/>
              </a:rPr>
              <a:t> </a:t>
            </a:r>
            <a:r>
              <a:rPr sz="2950" dirty="0">
                <a:latin typeface="Palatino Linotype"/>
                <a:cs typeface="Palatino Linotype"/>
              </a:rPr>
              <a:t>water</a:t>
            </a:r>
            <a:r>
              <a:rPr sz="2950" spc="50" dirty="0">
                <a:latin typeface="Palatino Linotype"/>
                <a:cs typeface="Palatino Linotype"/>
              </a:rPr>
              <a:t> </a:t>
            </a:r>
            <a:r>
              <a:rPr sz="2950" dirty="0">
                <a:latin typeface="Palatino Linotype"/>
                <a:cs typeface="Palatino Linotype"/>
              </a:rPr>
              <a:t>with</a:t>
            </a:r>
            <a:r>
              <a:rPr sz="2950" spc="55" dirty="0">
                <a:latin typeface="Palatino Linotype"/>
                <a:cs typeface="Palatino Linotype"/>
              </a:rPr>
              <a:t> </a:t>
            </a:r>
            <a:r>
              <a:rPr sz="2950" spc="-10" dirty="0">
                <a:latin typeface="Palatino Linotype"/>
                <a:cs typeface="Palatino Linotype"/>
              </a:rPr>
              <a:t>whatever</a:t>
            </a:r>
            <a:r>
              <a:rPr sz="2950" spc="55" dirty="0">
                <a:latin typeface="Palatino Linotype"/>
                <a:cs typeface="Palatino Linotype"/>
              </a:rPr>
              <a:t> </a:t>
            </a:r>
            <a:r>
              <a:rPr sz="2950" dirty="0">
                <a:latin typeface="Palatino Linotype"/>
                <a:cs typeface="Palatino Linotype"/>
              </a:rPr>
              <a:t>you</a:t>
            </a:r>
            <a:r>
              <a:rPr sz="2950" spc="50" dirty="0">
                <a:latin typeface="Palatino Linotype"/>
                <a:cs typeface="Palatino Linotype"/>
              </a:rPr>
              <a:t> </a:t>
            </a:r>
            <a:r>
              <a:rPr sz="2950" spc="-20" dirty="0">
                <a:latin typeface="Palatino Linotype"/>
                <a:cs typeface="Palatino Linotype"/>
              </a:rPr>
              <a:t>have.</a:t>
            </a:r>
            <a:endParaRPr sz="29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fade">
                                      <p:cBhvr>
                                        <p:cTn id="31" dur="500"/>
                                        <p:tgtEl>
                                          <p:spTgt spid="3">
                                            <p:txEl>
                                              <p:pRg st="11" end="1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3" end="13"/>
                                            </p:txEl>
                                          </p:spTgt>
                                        </p:tgtEl>
                                        <p:attrNameLst>
                                          <p:attrName>style.visibility</p:attrName>
                                        </p:attrNameLst>
                                      </p:cBhvr>
                                      <p:to>
                                        <p:strVal val="visible"/>
                                      </p:to>
                                    </p:set>
                                    <p:animEffect transition="in" filter="fade">
                                      <p:cBhvr>
                                        <p:cTn id="34"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lang="en-US" sz="6000" b="1" i="0" dirty="0">
                <a:solidFill>
                  <a:srgbClr val="747676"/>
                </a:solidFill>
                <a:effectLst/>
                <a:latin typeface="DINCondensed-Bold"/>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66854" y="2144302"/>
            <a:ext cx="18143855" cy="6630670"/>
          </a:xfrm>
          <a:prstGeom prst="rect">
            <a:avLst/>
          </a:prstGeom>
        </p:spPr>
        <p:txBody>
          <a:bodyPr vert="horz" wrap="square" lIns="0" tIns="15875" rIns="0" bIns="0" rtlCol="0">
            <a:spAutoFit/>
          </a:bodyPr>
          <a:lstStyle/>
          <a:p>
            <a:pPr marL="12700">
              <a:lnSpc>
                <a:spcPct val="100000"/>
              </a:lnSpc>
              <a:spcBef>
                <a:spcPts val="125"/>
              </a:spcBef>
            </a:pPr>
            <a:r>
              <a:rPr sz="3600" b="1" spc="70" dirty="0">
                <a:latin typeface="Palatino Linotype"/>
                <a:cs typeface="Palatino Linotype"/>
              </a:rPr>
              <a:t>Step</a:t>
            </a:r>
            <a:r>
              <a:rPr sz="3600" b="1" spc="100" dirty="0">
                <a:latin typeface="Palatino Linotype"/>
                <a:cs typeface="Palatino Linotype"/>
              </a:rPr>
              <a:t> </a:t>
            </a:r>
            <a:r>
              <a:rPr sz="3600" b="1" spc="-405" dirty="0">
                <a:latin typeface="Palatino Linotype"/>
                <a:cs typeface="Palatino Linotype"/>
              </a:rPr>
              <a:t>T</a:t>
            </a:r>
            <a:r>
              <a:rPr sz="3600" b="1" spc="130" dirty="0">
                <a:latin typeface="Palatino Linotype"/>
                <a:cs typeface="Palatino Linotype"/>
              </a:rPr>
              <a:t>wo:</a:t>
            </a:r>
            <a:r>
              <a:rPr sz="3600" b="1" spc="105" dirty="0">
                <a:latin typeface="Palatino Linotype"/>
                <a:cs typeface="Palatino Linotype"/>
              </a:rPr>
              <a:t> </a:t>
            </a:r>
            <a:r>
              <a:rPr sz="3600" i="1" spc="-85" dirty="0">
                <a:latin typeface="Palatino Linotype"/>
                <a:cs typeface="Palatino Linotype"/>
              </a:rPr>
              <a:t>Ghusl</a:t>
            </a:r>
            <a:r>
              <a:rPr sz="3600" i="1" spc="-140" dirty="0">
                <a:latin typeface="Palatino Linotype"/>
                <a:cs typeface="Palatino Linotype"/>
              </a:rPr>
              <a:t> </a:t>
            </a:r>
            <a:r>
              <a:rPr sz="3600" i="1" dirty="0">
                <a:latin typeface="Palatino Linotype"/>
                <a:cs typeface="Palatino Linotype"/>
              </a:rPr>
              <a:t>with</a:t>
            </a:r>
            <a:r>
              <a:rPr sz="3600" i="1" spc="-150" dirty="0">
                <a:latin typeface="Palatino Linotype"/>
                <a:cs typeface="Palatino Linotype"/>
              </a:rPr>
              <a:t> </a:t>
            </a:r>
            <a:r>
              <a:rPr sz="3600" i="1" spc="-10" dirty="0">
                <a:latin typeface="Palatino Linotype"/>
                <a:cs typeface="Palatino Linotype"/>
              </a:rPr>
              <a:t>Sidr/Berry</a:t>
            </a:r>
            <a:r>
              <a:rPr sz="3600" i="1" spc="-155" dirty="0">
                <a:latin typeface="Palatino Linotype"/>
                <a:cs typeface="Palatino Linotype"/>
              </a:rPr>
              <a:t> </a:t>
            </a:r>
            <a:r>
              <a:rPr sz="3600" i="1" spc="-35" dirty="0">
                <a:latin typeface="Palatino Linotype"/>
                <a:cs typeface="Palatino Linotype"/>
              </a:rPr>
              <a:t>Leaves</a:t>
            </a:r>
            <a:r>
              <a:rPr sz="3600" i="1" spc="-150" dirty="0">
                <a:latin typeface="Palatino Linotype"/>
                <a:cs typeface="Palatino Linotype"/>
              </a:rPr>
              <a:t> </a:t>
            </a:r>
            <a:r>
              <a:rPr sz="3600" i="1" spc="-10" dirty="0">
                <a:latin typeface="Palatino Linotype"/>
                <a:cs typeface="Palatino Linotype"/>
              </a:rPr>
              <a:t>Water</a:t>
            </a:r>
            <a:endParaRPr sz="3600" dirty="0">
              <a:latin typeface="Palatino Linotype"/>
              <a:cs typeface="Palatino Linotype"/>
            </a:endParaRPr>
          </a:p>
          <a:p>
            <a:pPr>
              <a:lnSpc>
                <a:spcPct val="100000"/>
              </a:lnSpc>
              <a:spcBef>
                <a:spcPts val="420"/>
              </a:spcBef>
            </a:pPr>
            <a:endParaRPr sz="3600" dirty="0">
              <a:latin typeface="Palatino Linotype"/>
              <a:cs typeface="Palatino Linotype"/>
            </a:endParaRPr>
          </a:p>
          <a:p>
            <a:pPr marL="441959" marR="5080" indent="-377190">
              <a:lnSpc>
                <a:spcPct val="114500"/>
              </a:lnSpc>
              <a:buSzPct val="76388"/>
              <a:buAutoNum type="arabicPeriod"/>
              <a:tabLst>
                <a:tab pos="441959" algn="l"/>
              </a:tabLst>
            </a:pPr>
            <a:r>
              <a:rPr sz="3600" dirty="0">
                <a:latin typeface="Palatino Linotype"/>
                <a:cs typeface="Palatino Linotype"/>
              </a:rPr>
              <a:t>Niyyat/Intention:</a:t>
            </a:r>
            <a:r>
              <a:rPr sz="3600" spc="65" dirty="0">
                <a:latin typeface="Palatino Linotype"/>
                <a:cs typeface="Palatino Linotype"/>
              </a:rPr>
              <a:t> </a:t>
            </a:r>
            <a:r>
              <a:rPr sz="3600" dirty="0">
                <a:latin typeface="Palatino Linotype"/>
                <a:cs typeface="Palatino Linotype"/>
              </a:rPr>
              <a:t>“I</a:t>
            </a:r>
            <a:r>
              <a:rPr sz="3600" spc="65" dirty="0">
                <a:latin typeface="Palatino Linotype"/>
                <a:cs typeface="Palatino Linotype"/>
              </a:rPr>
              <a:t> </a:t>
            </a:r>
            <a:r>
              <a:rPr sz="3600" dirty="0">
                <a:latin typeface="Palatino Linotype"/>
                <a:cs typeface="Palatino Linotype"/>
              </a:rPr>
              <a:t>am</a:t>
            </a:r>
            <a:r>
              <a:rPr sz="3600" spc="70" dirty="0">
                <a:latin typeface="Palatino Linotype"/>
                <a:cs typeface="Palatino Linotype"/>
              </a:rPr>
              <a:t> </a:t>
            </a:r>
            <a:r>
              <a:rPr sz="3600" dirty="0">
                <a:latin typeface="Palatino Linotype"/>
                <a:cs typeface="Palatino Linotype"/>
              </a:rPr>
              <a:t>washing</a:t>
            </a:r>
            <a:r>
              <a:rPr sz="3600" spc="65" dirty="0">
                <a:latin typeface="Palatino Linotype"/>
                <a:cs typeface="Palatino Linotype"/>
              </a:rPr>
              <a:t> </a:t>
            </a:r>
            <a:r>
              <a:rPr sz="3600" spc="60" dirty="0">
                <a:latin typeface="Palatino Linotype"/>
                <a:cs typeface="Palatino Linotype"/>
              </a:rPr>
              <a:t>this</a:t>
            </a:r>
            <a:r>
              <a:rPr sz="3600" spc="65" dirty="0">
                <a:latin typeface="Palatino Linotype"/>
                <a:cs typeface="Palatino Linotype"/>
              </a:rPr>
              <a:t> </a:t>
            </a:r>
            <a:r>
              <a:rPr sz="3600" spc="-10" dirty="0">
                <a:latin typeface="Palatino Linotype"/>
                <a:cs typeface="Palatino Linotype"/>
              </a:rPr>
              <a:t>dead</a:t>
            </a:r>
            <a:r>
              <a:rPr sz="3600" spc="70" dirty="0">
                <a:latin typeface="Palatino Linotype"/>
                <a:cs typeface="Palatino Linotype"/>
              </a:rPr>
              <a:t> </a:t>
            </a:r>
            <a:r>
              <a:rPr sz="3600" spc="-20" dirty="0">
                <a:latin typeface="Palatino Linotype"/>
                <a:cs typeface="Palatino Linotype"/>
              </a:rPr>
              <a:t>body</a:t>
            </a:r>
            <a:r>
              <a:rPr sz="3600" spc="65" dirty="0">
                <a:latin typeface="Palatino Linotype"/>
                <a:cs typeface="Palatino Linotype"/>
              </a:rPr>
              <a:t> </a:t>
            </a:r>
            <a:r>
              <a:rPr sz="3600" spc="90" dirty="0">
                <a:latin typeface="Palatino Linotype"/>
                <a:cs typeface="Palatino Linotype"/>
              </a:rPr>
              <a:t>(of</a:t>
            </a:r>
            <a:r>
              <a:rPr sz="3600" spc="65" dirty="0">
                <a:latin typeface="Palatino Linotype"/>
                <a:cs typeface="Palatino Linotype"/>
              </a:rPr>
              <a:t> </a:t>
            </a:r>
            <a:r>
              <a:rPr sz="3600" dirty="0">
                <a:latin typeface="Palatino Linotype"/>
                <a:cs typeface="Palatino Linotype"/>
              </a:rPr>
              <a:t>so</a:t>
            </a:r>
            <a:r>
              <a:rPr sz="3600" spc="70" dirty="0">
                <a:latin typeface="Palatino Linotype"/>
                <a:cs typeface="Palatino Linotype"/>
              </a:rPr>
              <a:t> </a:t>
            </a:r>
            <a:r>
              <a:rPr sz="3600" dirty="0">
                <a:latin typeface="Palatino Linotype"/>
                <a:cs typeface="Palatino Linotype"/>
              </a:rPr>
              <a:t>and</a:t>
            </a:r>
            <a:r>
              <a:rPr sz="3600" spc="65" dirty="0">
                <a:latin typeface="Palatino Linotype"/>
                <a:cs typeface="Palatino Linotype"/>
              </a:rPr>
              <a:t> </a:t>
            </a:r>
            <a:r>
              <a:rPr sz="3600" spc="135" dirty="0">
                <a:latin typeface="Palatino Linotype"/>
                <a:cs typeface="Palatino Linotype"/>
              </a:rPr>
              <a:t>so)</a:t>
            </a:r>
            <a:r>
              <a:rPr sz="3600" spc="65" dirty="0">
                <a:latin typeface="Palatino Linotype"/>
                <a:cs typeface="Palatino Linotype"/>
              </a:rPr>
              <a:t> </a:t>
            </a:r>
            <a:r>
              <a:rPr sz="3600" dirty="0">
                <a:latin typeface="Palatino Linotype"/>
                <a:cs typeface="Palatino Linotype"/>
              </a:rPr>
              <a:t>in</a:t>
            </a:r>
            <a:r>
              <a:rPr sz="3600" spc="70" dirty="0">
                <a:latin typeface="Palatino Linotype"/>
                <a:cs typeface="Palatino Linotype"/>
              </a:rPr>
              <a:t> </a:t>
            </a:r>
            <a:r>
              <a:rPr sz="3600" dirty="0">
                <a:latin typeface="Palatino Linotype"/>
                <a:cs typeface="Palatino Linotype"/>
              </a:rPr>
              <a:t>front</a:t>
            </a:r>
            <a:r>
              <a:rPr sz="3600" spc="65" dirty="0">
                <a:latin typeface="Palatino Linotype"/>
                <a:cs typeface="Palatino Linotype"/>
              </a:rPr>
              <a:t> </a:t>
            </a:r>
            <a:r>
              <a:rPr sz="3600" dirty="0">
                <a:latin typeface="Palatino Linotype"/>
                <a:cs typeface="Palatino Linotype"/>
              </a:rPr>
              <a:t>of</a:t>
            </a:r>
            <a:r>
              <a:rPr sz="3600" spc="65" dirty="0">
                <a:latin typeface="Palatino Linotype"/>
                <a:cs typeface="Palatino Linotype"/>
              </a:rPr>
              <a:t> </a:t>
            </a:r>
            <a:r>
              <a:rPr sz="3600" dirty="0">
                <a:latin typeface="Palatino Linotype"/>
                <a:cs typeface="Palatino Linotype"/>
              </a:rPr>
              <a:t>me</a:t>
            </a:r>
            <a:r>
              <a:rPr sz="3600" spc="70" dirty="0">
                <a:latin typeface="Palatino Linotype"/>
                <a:cs typeface="Palatino Linotype"/>
              </a:rPr>
              <a:t> </a:t>
            </a:r>
            <a:r>
              <a:rPr sz="3600" dirty="0">
                <a:latin typeface="Palatino Linotype"/>
                <a:cs typeface="Palatino Linotype"/>
              </a:rPr>
              <a:t>with</a:t>
            </a:r>
            <a:r>
              <a:rPr sz="3600" spc="65" dirty="0">
                <a:latin typeface="Palatino Linotype"/>
                <a:cs typeface="Palatino Linotype"/>
              </a:rPr>
              <a:t> </a:t>
            </a:r>
            <a:r>
              <a:rPr sz="3600" spc="-20" dirty="0">
                <a:latin typeface="Palatino Linotype"/>
                <a:cs typeface="Palatino Linotype"/>
              </a:rPr>
              <a:t>sidr </a:t>
            </a:r>
            <a:r>
              <a:rPr sz="3600" dirty="0">
                <a:latin typeface="Palatino Linotype"/>
                <a:cs typeface="Palatino Linotype"/>
              </a:rPr>
              <a:t>water</a:t>
            </a:r>
            <a:r>
              <a:rPr sz="3600" spc="20" dirty="0">
                <a:latin typeface="Palatino Linotype"/>
                <a:cs typeface="Palatino Linotype"/>
              </a:rPr>
              <a:t> </a:t>
            </a:r>
            <a:r>
              <a:rPr sz="3600" dirty="0">
                <a:latin typeface="Palatino Linotype"/>
                <a:cs typeface="Palatino Linotype"/>
              </a:rPr>
              <a:t>wajib</a:t>
            </a:r>
            <a:r>
              <a:rPr sz="3600" spc="20" dirty="0">
                <a:latin typeface="Palatino Linotype"/>
                <a:cs typeface="Palatino Linotype"/>
              </a:rPr>
              <a:t> </a:t>
            </a:r>
            <a:r>
              <a:rPr sz="3600" dirty="0">
                <a:latin typeface="Palatino Linotype"/>
                <a:cs typeface="Palatino Linotype"/>
              </a:rPr>
              <a:t>qurbatan</a:t>
            </a:r>
            <a:r>
              <a:rPr sz="3600" spc="25" dirty="0">
                <a:latin typeface="Palatino Linotype"/>
                <a:cs typeface="Palatino Linotype"/>
              </a:rPr>
              <a:t> </a:t>
            </a:r>
            <a:r>
              <a:rPr sz="3600" spc="-10" dirty="0">
                <a:latin typeface="Palatino Linotype"/>
                <a:cs typeface="Palatino Linotype"/>
              </a:rPr>
              <a:t>illallah.</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0" dirty="0">
                <a:latin typeface="Palatino Linotype"/>
                <a:cs typeface="Palatino Linotype"/>
              </a:rPr>
              <a:t> </a:t>
            </a:r>
            <a:r>
              <a:rPr sz="3600" spc="55" dirty="0">
                <a:latin typeface="Palatino Linotype"/>
                <a:cs typeface="Palatino Linotype"/>
              </a:rPr>
              <a:t>the</a:t>
            </a:r>
            <a:r>
              <a:rPr sz="3600" spc="-20" dirty="0">
                <a:latin typeface="Palatino Linotype"/>
                <a:cs typeface="Palatino Linotype"/>
              </a:rPr>
              <a:t> </a:t>
            </a:r>
            <a:r>
              <a:rPr sz="3600" dirty="0">
                <a:latin typeface="Palatino Linotype"/>
                <a:cs typeface="Palatino Linotype"/>
              </a:rPr>
              <a:t>head</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dirty="0">
                <a:latin typeface="Palatino Linotype"/>
                <a:cs typeface="Palatino Linotype"/>
              </a:rPr>
              <a:t>neck</a:t>
            </a:r>
            <a:r>
              <a:rPr sz="3600" spc="-15" dirty="0">
                <a:latin typeface="Palatino Linotype"/>
                <a:cs typeface="Palatino Linotype"/>
              </a:rPr>
              <a:t> </a:t>
            </a:r>
            <a:r>
              <a:rPr sz="3600" dirty="0">
                <a:latin typeface="Palatino Linotype"/>
                <a:cs typeface="Palatino Linotype"/>
              </a:rPr>
              <a:t>thoroughly</a:t>
            </a:r>
            <a:r>
              <a:rPr sz="3600" spc="-20" dirty="0">
                <a:latin typeface="Palatino Linotype"/>
                <a:cs typeface="Palatino Linotype"/>
              </a:rPr>
              <a:t> </a:t>
            </a:r>
            <a:r>
              <a:rPr sz="3600" dirty="0">
                <a:latin typeface="Palatino Linotype"/>
                <a:cs typeface="Palatino Linotype"/>
              </a:rPr>
              <a:t>front</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spc="-10" dirty="0">
                <a:latin typeface="Palatino Linotype"/>
                <a:cs typeface="Palatino Linotype"/>
              </a:rPr>
              <a:t>back.</a:t>
            </a:r>
            <a:endParaRPr sz="3600" dirty="0">
              <a:latin typeface="Palatino Linotype"/>
              <a:cs typeface="Palatino Linotype"/>
            </a:endParaRPr>
          </a:p>
          <a:p>
            <a:pPr>
              <a:lnSpc>
                <a:spcPct val="100000"/>
              </a:lnSpc>
              <a:spcBef>
                <a:spcPts val="170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5"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right</a:t>
            </a:r>
            <a:r>
              <a:rPr sz="3600" spc="30" dirty="0">
                <a:latin typeface="Palatino Linotype"/>
                <a:cs typeface="Palatino Linotype"/>
              </a:rPr>
              <a:t> </a:t>
            </a:r>
            <a:r>
              <a:rPr sz="3600" dirty="0">
                <a:latin typeface="Palatino Linotype"/>
                <a:cs typeface="Palatino Linotype"/>
              </a:rPr>
              <a:t>side</a:t>
            </a:r>
            <a:r>
              <a:rPr sz="3600" spc="25" dirty="0">
                <a:latin typeface="Palatino Linotype"/>
                <a:cs typeface="Palatino Linotype"/>
              </a:rPr>
              <a:t> </a:t>
            </a:r>
            <a:r>
              <a:rPr sz="3600" dirty="0">
                <a:latin typeface="Palatino Linotype"/>
                <a:cs typeface="Palatino Linotype"/>
              </a:rPr>
              <a:t>front</a:t>
            </a:r>
            <a:r>
              <a:rPr sz="3600" spc="30"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back</a:t>
            </a:r>
            <a:r>
              <a:rPr sz="3600" spc="25"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ensuring</a:t>
            </a:r>
            <a:r>
              <a:rPr sz="3600" spc="30" dirty="0">
                <a:latin typeface="Palatino Linotype"/>
                <a:cs typeface="Palatino Linotype"/>
              </a:rPr>
              <a:t> </a:t>
            </a:r>
            <a:r>
              <a:rPr sz="3600" spc="55" dirty="0">
                <a:latin typeface="Palatino Linotype"/>
                <a:cs typeface="Palatino Linotype"/>
              </a:rPr>
              <a:t>the</a:t>
            </a:r>
            <a:r>
              <a:rPr sz="3600" spc="25" dirty="0">
                <a:latin typeface="Palatino Linotype"/>
                <a:cs typeface="Palatino Linotype"/>
              </a:rPr>
              <a:t> </a:t>
            </a:r>
            <a:r>
              <a:rPr sz="3600" dirty="0">
                <a:latin typeface="Palatino Linotype"/>
                <a:cs typeface="Palatino Linotype"/>
              </a:rPr>
              <a:t>water</a:t>
            </a:r>
            <a:r>
              <a:rPr sz="3600" spc="30" dirty="0">
                <a:latin typeface="Palatino Linotype"/>
                <a:cs typeface="Palatino Linotype"/>
              </a:rPr>
              <a:t> </a:t>
            </a:r>
            <a:r>
              <a:rPr sz="3600" dirty="0">
                <a:latin typeface="Palatino Linotype"/>
                <a:cs typeface="Palatino Linotype"/>
              </a:rPr>
              <a:t>reaches</a:t>
            </a:r>
            <a:r>
              <a:rPr sz="3600" spc="30"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private</a:t>
            </a:r>
            <a:r>
              <a:rPr sz="3600" spc="25" dirty="0">
                <a:latin typeface="Palatino Linotype"/>
                <a:cs typeface="Palatino Linotype"/>
              </a:rPr>
              <a:t> </a:t>
            </a:r>
            <a:r>
              <a:rPr sz="3600" spc="-20" dirty="0">
                <a:latin typeface="Palatino Linotype"/>
                <a:cs typeface="Palatino Linotype"/>
              </a:rPr>
              <a:t>parts</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45"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left</a:t>
            </a:r>
            <a:r>
              <a:rPr sz="3600" spc="50" dirty="0">
                <a:latin typeface="Palatino Linotype"/>
                <a:cs typeface="Palatino Linotype"/>
              </a:rPr>
              <a:t> </a:t>
            </a:r>
            <a:r>
              <a:rPr sz="3600" dirty="0">
                <a:latin typeface="Palatino Linotype"/>
                <a:cs typeface="Palatino Linotype"/>
              </a:rPr>
              <a:t>side</a:t>
            </a:r>
            <a:r>
              <a:rPr sz="3600" spc="50" dirty="0">
                <a:latin typeface="Palatino Linotype"/>
                <a:cs typeface="Palatino Linotype"/>
              </a:rPr>
              <a:t> </a:t>
            </a:r>
            <a:r>
              <a:rPr sz="3600" dirty="0">
                <a:latin typeface="Palatino Linotype"/>
                <a:cs typeface="Palatino Linotype"/>
              </a:rPr>
              <a:t>front</a:t>
            </a:r>
            <a:r>
              <a:rPr sz="3600" spc="45" dirty="0">
                <a:latin typeface="Palatino Linotype"/>
                <a:cs typeface="Palatino Linotype"/>
              </a:rPr>
              <a:t> </a:t>
            </a:r>
            <a:r>
              <a:rPr sz="3600" dirty="0">
                <a:latin typeface="Palatino Linotype"/>
                <a:cs typeface="Palatino Linotype"/>
              </a:rPr>
              <a:t>and</a:t>
            </a:r>
            <a:r>
              <a:rPr sz="3600" spc="50" dirty="0">
                <a:latin typeface="Palatino Linotype"/>
                <a:cs typeface="Palatino Linotype"/>
              </a:rPr>
              <a:t> </a:t>
            </a:r>
            <a:r>
              <a:rPr sz="3600" dirty="0">
                <a:latin typeface="Palatino Linotype"/>
                <a:cs typeface="Palatino Linotype"/>
              </a:rPr>
              <a:t>back</a:t>
            </a:r>
            <a:r>
              <a:rPr sz="3600" spc="50" dirty="0">
                <a:latin typeface="Palatino Linotype"/>
                <a:cs typeface="Palatino Linotype"/>
              </a:rPr>
              <a:t> </a:t>
            </a:r>
            <a:r>
              <a:rPr sz="3600" dirty="0">
                <a:latin typeface="Palatino Linotype"/>
                <a:cs typeface="Palatino Linotype"/>
              </a:rPr>
              <a:t>ensuring</a:t>
            </a:r>
            <a:r>
              <a:rPr sz="3600" spc="50" dirty="0">
                <a:latin typeface="Palatino Linotype"/>
                <a:cs typeface="Palatino Linotype"/>
              </a:rPr>
              <a:t> </a:t>
            </a:r>
            <a:r>
              <a:rPr sz="3600" spc="55" dirty="0">
                <a:latin typeface="Palatino Linotype"/>
                <a:cs typeface="Palatino Linotype"/>
              </a:rPr>
              <a:t>the</a:t>
            </a:r>
            <a:r>
              <a:rPr sz="3600" spc="45" dirty="0">
                <a:latin typeface="Palatino Linotype"/>
                <a:cs typeface="Palatino Linotype"/>
              </a:rPr>
              <a:t> </a:t>
            </a:r>
            <a:r>
              <a:rPr sz="3600" dirty="0">
                <a:latin typeface="Palatino Linotype"/>
                <a:cs typeface="Palatino Linotype"/>
              </a:rPr>
              <a:t>water</a:t>
            </a:r>
            <a:r>
              <a:rPr sz="3600" spc="50" dirty="0">
                <a:latin typeface="Palatino Linotype"/>
                <a:cs typeface="Palatino Linotype"/>
              </a:rPr>
              <a:t> </a:t>
            </a:r>
            <a:r>
              <a:rPr sz="3600" dirty="0">
                <a:latin typeface="Palatino Linotype"/>
                <a:cs typeface="Palatino Linotype"/>
              </a:rPr>
              <a:t>reaches</a:t>
            </a:r>
            <a:r>
              <a:rPr sz="3600" spc="50"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private</a:t>
            </a:r>
            <a:r>
              <a:rPr sz="3600" spc="45" dirty="0">
                <a:latin typeface="Palatino Linotype"/>
                <a:cs typeface="Palatino Linotype"/>
              </a:rPr>
              <a:t> </a:t>
            </a:r>
            <a:r>
              <a:rPr sz="3600" spc="-10" dirty="0">
                <a:latin typeface="Palatino Linotype"/>
                <a:cs typeface="Palatino Linotype"/>
              </a:rPr>
              <a:t>parts.</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66854" y="2144302"/>
            <a:ext cx="17536160" cy="6630670"/>
          </a:xfrm>
          <a:prstGeom prst="rect">
            <a:avLst/>
          </a:prstGeom>
        </p:spPr>
        <p:txBody>
          <a:bodyPr vert="horz" wrap="square" lIns="0" tIns="15875" rIns="0" bIns="0" rtlCol="0">
            <a:spAutoFit/>
          </a:bodyPr>
          <a:lstStyle/>
          <a:p>
            <a:pPr marL="12700">
              <a:lnSpc>
                <a:spcPct val="100000"/>
              </a:lnSpc>
              <a:spcBef>
                <a:spcPts val="125"/>
              </a:spcBef>
            </a:pPr>
            <a:r>
              <a:rPr sz="3600" b="1" spc="70" dirty="0">
                <a:latin typeface="Palatino Linotype"/>
                <a:cs typeface="Palatino Linotype"/>
              </a:rPr>
              <a:t>Step</a:t>
            </a:r>
            <a:r>
              <a:rPr sz="3600" b="1" spc="145" dirty="0">
                <a:latin typeface="Palatino Linotype"/>
                <a:cs typeface="Palatino Linotype"/>
              </a:rPr>
              <a:t> </a:t>
            </a:r>
            <a:r>
              <a:rPr sz="3600" b="1" spc="110" dirty="0">
                <a:latin typeface="Palatino Linotype"/>
                <a:cs typeface="Palatino Linotype"/>
              </a:rPr>
              <a:t>Three:</a:t>
            </a:r>
            <a:r>
              <a:rPr sz="3600" b="1" spc="145" dirty="0">
                <a:latin typeface="Palatino Linotype"/>
                <a:cs typeface="Palatino Linotype"/>
              </a:rPr>
              <a:t> </a:t>
            </a:r>
            <a:r>
              <a:rPr sz="3600" i="1" spc="-85" dirty="0">
                <a:latin typeface="Palatino Linotype"/>
                <a:cs typeface="Palatino Linotype"/>
              </a:rPr>
              <a:t>Ghusl</a:t>
            </a:r>
            <a:r>
              <a:rPr sz="3600" i="1" spc="-130" dirty="0">
                <a:latin typeface="Palatino Linotype"/>
                <a:cs typeface="Palatino Linotype"/>
              </a:rPr>
              <a:t> </a:t>
            </a:r>
            <a:r>
              <a:rPr sz="3600" i="1" dirty="0">
                <a:latin typeface="Palatino Linotype"/>
                <a:cs typeface="Palatino Linotype"/>
              </a:rPr>
              <a:t>with</a:t>
            </a:r>
            <a:r>
              <a:rPr sz="3600" i="1" spc="-125" dirty="0">
                <a:latin typeface="Palatino Linotype"/>
                <a:cs typeface="Palatino Linotype"/>
              </a:rPr>
              <a:t> </a:t>
            </a:r>
            <a:r>
              <a:rPr sz="3600" i="1" spc="-20" dirty="0">
                <a:latin typeface="Palatino Linotype"/>
                <a:cs typeface="Palatino Linotype"/>
              </a:rPr>
              <a:t>Camphor</a:t>
            </a:r>
            <a:r>
              <a:rPr sz="3600" i="1" spc="-125" dirty="0">
                <a:latin typeface="Palatino Linotype"/>
                <a:cs typeface="Palatino Linotype"/>
              </a:rPr>
              <a:t> </a:t>
            </a:r>
            <a:r>
              <a:rPr sz="3600" i="1" spc="-10" dirty="0">
                <a:latin typeface="Palatino Linotype"/>
                <a:cs typeface="Palatino Linotype"/>
              </a:rPr>
              <a:t>Water</a:t>
            </a:r>
            <a:endParaRPr sz="3600" dirty="0">
              <a:latin typeface="Palatino Linotype"/>
              <a:cs typeface="Palatino Linotype"/>
            </a:endParaRPr>
          </a:p>
          <a:p>
            <a:pPr>
              <a:lnSpc>
                <a:spcPct val="100000"/>
              </a:lnSpc>
              <a:spcBef>
                <a:spcPts val="420"/>
              </a:spcBef>
            </a:pPr>
            <a:endParaRPr sz="3600" dirty="0">
              <a:latin typeface="Palatino Linotype"/>
              <a:cs typeface="Palatino Linotype"/>
            </a:endParaRPr>
          </a:p>
          <a:p>
            <a:pPr marL="441959" marR="304165" indent="-377190">
              <a:lnSpc>
                <a:spcPct val="114500"/>
              </a:lnSpc>
              <a:buSzPct val="76388"/>
              <a:buAutoNum type="arabicPeriod"/>
              <a:tabLst>
                <a:tab pos="441959" algn="l"/>
              </a:tabLst>
            </a:pPr>
            <a:r>
              <a:rPr sz="3600" dirty="0">
                <a:latin typeface="Palatino Linotype"/>
                <a:cs typeface="Palatino Linotype"/>
              </a:rPr>
              <a:t>Niyyat/Intention:</a:t>
            </a:r>
            <a:r>
              <a:rPr sz="3600" spc="65" dirty="0">
                <a:latin typeface="Palatino Linotype"/>
                <a:cs typeface="Palatino Linotype"/>
              </a:rPr>
              <a:t> </a:t>
            </a:r>
            <a:r>
              <a:rPr sz="3600" dirty="0">
                <a:latin typeface="Palatino Linotype"/>
                <a:cs typeface="Palatino Linotype"/>
              </a:rPr>
              <a:t>“I</a:t>
            </a:r>
            <a:r>
              <a:rPr sz="3600" spc="65" dirty="0">
                <a:latin typeface="Palatino Linotype"/>
                <a:cs typeface="Palatino Linotype"/>
              </a:rPr>
              <a:t> </a:t>
            </a:r>
            <a:r>
              <a:rPr sz="3600" dirty="0">
                <a:latin typeface="Palatino Linotype"/>
                <a:cs typeface="Palatino Linotype"/>
              </a:rPr>
              <a:t>am</a:t>
            </a:r>
            <a:r>
              <a:rPr sz="3600" spc="70" dirty="0">
                <a:latin typeface="Palatino Linotype"/>
                <a:cs typeface="Palatino Linotype"/>
              </a:rPr>
              <a:t> </a:t>
            </a:r>
            <a:r>
              <a:rPr sz="3600" dirty="0">
                <a:latin typeface="Palatino Linotype"/>
                <a:cs typeface="Palatino Linotype"/>
              </a:rPr>
              <a:t>washing</a:t>
            </a:r>
            <a:r>
              <a:rPr sz="3600" spc="65" dirty="0">
                <a:latin typeface="Palatino Linotype"/>
                <a:cs typeface="Palatino Linotype"/>
              </a:rPr>
              <a:t> </a:t>
            </a:r>
            <a:r>
              <a:rPr sz="3600" spc="60" dirty="0">
                <a:latin typeface="Palatino Linotype"/>
                <a:cs typeface="Palatino Linotype"/>
              </a:rPr>
              <a:t>this</a:t>
            </a:r>
            <a:r>
              <a:rPr sz="3600" spc="65" dirty="0">
                <a:latin typeface="Palatino Linotype"/>
                <a:cs typeface="Palatino Linotype"/>
              </a:rPr>
              <a:t> </a:t>
            </a:r>
            <a:r>
              <a:rPr sz="3600" spc="-10" dirty="0">
                <a:latin typeface="Palatino Linotype"/>
                <a:cs typeface="Palatino Linotype"/>
              </a:rPr>
              <a:t>dead</a:t>
            </a:r>
            <a:r>
              <a:rPr sz="3600" spc="70" dirty="0">
                <a:latin typeface="Palatino Linotype"/>
                <a:cs typeface="Palatino Linotype"/>
              </a:rPr>
              <a:t> </a:t>
            </a:r>
            <a:r>
              <a:rPr sz="3600" spc="-20" dirty="0">
                <a:latin typeface="Palatino Linotype"/>
                <a:cs typeface="Palatino Linotype"/>
              </a:rPr>
              <a:t>body</a:t>
            </a:r>
            <a:r>
              <a:rPr sz="3600" spc="65" dirty="0">
                <a:latin typeface="Palatino Linotype"/>
                <a:cs typeface="Palatino Linotype"/>
              </a:rPr>
              <a:t> </a:t>
            </a:r>
            <a:r>
              <a:rPr sz="3600" spc="90" dirty="0">
                <a:latin typeface="Palatino Linotype"/>
                <a:cs typeface="Palatino Linotype"/>
              </a:rPr>
              <a:t>(of</a:t>
            </a:r>
            <a:r>
              <a:rPr sz="3600" spc="65" dirty="0">
                <a:latin typeface="Palatino Linotype"/>
                <a:cs typeface="Palatino Linotype"/>
              </a:rPr>
              <a:t> </a:t>
            </a:r>
            <a:r>
              <a:rPr sz="3600" dirty="0">
                <a:latin typeface="Palatino Linotype"/>
                <a:cs typeface="Palatino Linotype"/>
              </a:rPr>
              <a:t>so</a:t>
            </a:r>
            <a:r>
              <a:rPr sz="3600" spc="70" dirty="0">
                <a:latin typeface="Palatino Linotype"/>
                <a:cs typeface="Palatino Linotype"/>
              </a:rPr>
              <a:t> </a:t>
            </a:r>
            <a:r>
              <a:rPr sz="3600" dirty="0">
                <a:latin typeface="Palatino Linotype"/>
                <a:cs typeface="Palatino Linotype"/>
              </a:rPr>
              <a:t>and</a:t>
            </a:r>
            <a:r>
              <a:rPr sz="3600" spc="65" dirty="0">
                <a:latin typeface="Palatino Linotype"/>
                <a:cs typeface="Palatino Linotype"/>
              </a:rPr>
              <a:t> </a:t>
            </a:r>
            <a:r>
              <a:rPr sz="3600" spc="135" dirty="0">
                <a:latin typeface="Palatino Linotype"/>
                <a:cs typeface="Palatino Linotype"/>
              </a:rPr>
              <a:t>so)</a:t>
            </a:r>
            <a:r>
              <a:rPr sz="3600" spc="65" dirty="0">
                <a:latin typeface="Palatino Linotype"/>
                <a:cs typeface="Palatino Linotype"/>
              </a:rPr>
              <a:t> </a:t>
            </a:r>
            <a:r>
              <a:rPr sz="3600" dirty="0">
                <a:latin typeface="Palatino Linotype"/>
                <a:cs typeface="Palatino Linotype"/>
              </a:rPr>
              <a:t>in</a:t>
            </a:r>
            <a:r>
              <a:rPr sz="3600" spc="70" dirty="0">
                <a:latin typeface="Palatino Linotype"/>
                <a:cs typeface="Palatino Linotype"/>
              </a:rPr>
              <a:t> </a:t>
            </a:r>
            <a:r>
              <a:rPr sz="3600" dirty="0">
                <a:latin typeface="Palatino Linotype"/>
                <a:cs typeface="Palatino Linotype"/>
              </a:rPr>
              <a:t>front</a:t>
            </a:r>
            <a:r>
              <a:rPr sz="3600" spc="65" dirty="0">
                <a:latin typeface="Palatino Linotype"/>
                <a:cs typeface="Palatino Linotype"/>
              </a:rPr>
              <a:t> </a:t>
            </a:r>
            <a:r>
              <a:rPr sz="3600" dirty="0">
                <a:latin typeface="Palatino Linotype"/>
                <a:cs typeface="Palatino Linotype"/>
              </a:rPr>
              <a:t>of</a:t>
            </a:r>
            <a:r>
              <a:rPr sz="3600" spc="70" dirty="0">
                <a:latin typeface="Palatino Linotype"/>
                <a:cs typeface="Palatino Linotype"/>
              </a:rPr>
              <a:t> </a:t>
            </a:r>
            <a:r>
              <a:rPr sz="3600" dirty="0">
                <a:latin typeface="Palatino Linotype"/>
                <a:cs typeface="Palatino Linotype"/>
              </a:rPr>
              <a:t>me</a:t>
            </a:r>
            <a:r>
              <a:rPr sz="3600" spc="65" dirty="0">
                <a:latin typeface="Palatino Linotype"/>
                <a:cs typeface="Palatino Linotype"/>
              </a:rPr>
              <a:t> </a:t>
            </a:r>
            <a:r>
              <a:rPr sz="3600" spc="-20" dirty="0">
                <a:latin typeface="Palatino Linotype"/>
                <a:cs typeface="Palatino Linotype"/>
              </a:rPr>
              <a:t>with </a:t>
            </a:r>
            <a:r>
              <a:rPr sz="3600" dirty="0">
                <a:latin typeface="Palatino Linotype"/>
                <a:cs typeface="Palatino Linotype"/>
              </a:rPr>
              <a:t>camphor water wajib</a:t>
            </a:r>
            <a:r>
              <a:rPr sz="3600" spc="5" dirty="0">
                <a:latin typeface="Palatino Linotype"/>
                <a:cs typeface="Palatino Linotype"/>
              </a:rPr>
              <a:t> </a:t>
            </a:r>
            <a:r>
              <a:rPr sz="3600" dirty="0">
                <a:latin typeface="Palatino Linotype"/>
                <a:cs typeface="Palatino Linotype"/>
              </a:rPr>
              <a:t>qurbatan </a:t>
            </a:r>
            <a:r>
              <a:rPr sz="3600" spc="-10" dirty="0">
                <a:latin typeface="Palatino Linotype"/>
                <a:cs typeface="Palatino Linotype"/>
              </a:rPr>
              <a:t>illallah.</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0" dirty="0">
                <a:latin typeface="Palatino Linotype"/>
                <a:cs typeface="Palatino Linotype"/>
              </a:rPr>
              <a:t> </a:t>
            </a:r>
            <a:r>
              <a:rPr sz="3600" spc="55" dirty="0">
                <a:latin typeface="Palatino Linotype"/>
                <a:cs typeface="Palatino Linotype"/>
              </a:rPr>
              <a:t>the</a:t>
            </a:r>
            <a:r>
              <a:rPr sz="3600" spc="-20" dirty="0">
                <a:latin typeface="Palatino Linotype"/>
                <a:cs typeface="Palatino Linotype"/>
              </a:rPr>
              <a:t> </a:t>
            </a:r>
            <a:r>
              <a:rPr sz="3600" dirty="0">
                <a:latin typeface="Palatino Linotype"/>
                <a:cs typeface="Palatino Linotype"/>
              </a:rPr>
              <a:t>head</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dirty="0">
                <a:latin typeface="Palatino Linotype"/>
                <a:cs typeface="Palatino Linotype"/>
              </a:rPr>
              <a:t>neck</a:t>
            </a:r>
            <a:r>
              <a:rPr sz="3600" spc="-15" dirty="0">
                <a:latin typeface="Palatino Linotype"/>
                <a:cs typeface="Palatino Linotype"/>
              </a:rPr>
              <a:t> </a:t>
            </a:r>
            <a:r>
              <a:rPr sz="3600" dirty="0">
                <a:latin typeface="Palatino Linotype"/>
                <a:cs typeface="Palatino Linotype"/>
              </a:rPr>
              <a:t>thoroughly</a:t>
            </a:r>
            <a:r>
              <a:rPr sz="3600" spc="-20" dirty="0">
                <a:latin typeface="Palatino Linotype"/>
                <a:cs typeface="Palatino Linotype"/>
              </a:rPr>
              <a:t> </a:t>
            </a:r>
            <a:r>
              <a:rPr sz="3600" dirty="0">
                <a:latin typeface="Palatino Linotype"/>
                <a:cs typeface="Palatino Linotype"/>
              </a:rPr>
              <a:t>front</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spc="-10" dirty="0">
                <a:latin typeface="Palatino Linotype"/>
                <a:cs typeface="Palatino Linotype"/>
              </a:rPr>
              <a:t>back.</a:t>
            </a:r>
            <a:endParaRPr sz="3600" dirty="0">
              <a:latin typeface="Palatino Linotype"/>
              <a:cs typeface="Palatino Linotype"/>
            </a:endParaRPr>
          </a:p>
          <a:p>
            <a:pPr>
              <a:lnSpc>
                <a:spcPct val="100000"/>
              </a:lnSpc>
              <a:spcBef>
                <a:spcPts val="170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5"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right</a:t>
            </a:r>
            <a:r>
              <a:rPr sz="3600" spc="30" dirty="0">
                <a:latin typeface="Palatino Linotype"/>
                <a:cs typeface="Palatino Linotype"/>
              </a:rPr>
              <a:t> </a:t>
            </a:r>
            <a:r>
              <a:rPr sz="3600" dirty="0">
                <a:latin typeface="Palatino Linotype"/>
                <a:cs typeface="Palatino Linotype"/>
              </a:rPr>
              <a:t>side</a:t>
            </a:r>
            <a:r>
              <a:rPr sz="3600" spc="25" dirty="0">
                <a:latin typeface="Palatino Linotype"/>
                <a:cs typeface="Palatino Linotype"/>
              </a:rPr>
              <a:t> </a:t>
            </a:r>
            <a:r>
              <a:rPr sz="3600" dirty="0">
                <a:latin typeface="Palatino Linotype"/>
                <a:cs typeface="Palatino Linotype"/>
              </a:rPr>
              <a:t>front</a:t>
            </a:r>
            <a:r>
              <a:rPr sz="3600" spc="30"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back</a:t>
            </a:r>
            <a:r>
              <a:rPr sz="3600" spc="25"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ensuring</a:t>
            </a:r>
            <a:r>
              <a:rPr sz="3600" spc="30" dirty="0">
                <a:latin typeface="Palatino Linotype"/>
                <a:cs typeface="Palatino Linotype"/>
              </a:rPr>
              <a:t> </a:t>
            </a:r>
            <a:r>
              <a:rPr sz="3600" spc="55" dirty="0">
                <a:latin typeface="Palatino Linotype"/>
                <a:cs typeface="Palatino Linotype"/>
              </a:rPr>
              <a:t>the</a:t>
            </a:r>
            <a:r>
              <a:rPr sz="3600" spc="25" dirty="0">
                <a:latin typeface="Palatino Linotype"/>
                <a:cs typeface="Palatino Linotype"/>
              </a:rPr>
              <a:t> </a:t>
            </a:r>
            <a:r>
              <a:rPr sz="3600" dirty="0">
                <a:latin typeface="Palatino Linotype"/>
                <a:cs typeface="Palatino Linotype"/>
              </a:rPr>
              <a:t>water</a:t>
            </a:r>
            <a:r>
              <a:rPr sz="3600" spc="30" dirty="0">
                <a:latin typeface="Palatino Linotype"/>
                <a:cs typeface="Palatino Linotype"/>
              </a:rPr>
              <a:t> </a:t>
            </a:r>
            <a:r>
              <a:rPr sz="3600" dirty="0">
                <a:latin typeface="Palatino Linotype"/>
                <a:cs typeface="Palatino Linotype"/>
              </a:rPr>
              <a:t>reaches</a:t>
            </a:r>
            <a:r>
              <a:rPr sz="3600" spc="30"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private</a:t>
            </a:r>
            <a:r>
              <a:rPr sz="3600" spc="25" dirty="0">
                <a:latin typeface="Palatino Linotype"/>
                <a:cs typeface="Palatino Linotype"/>
              </a:rPr>
              <a:t> </a:t>
            </a:r>
            <a:r>
              <a:rPr sz="3600" spc="-20" dirty="0">
                <a:latin typeface="Palatino Linotype"/>
                <a:cs typeface="Palatino Linotype"/>
              </a:rPr>
              <a:t>parts</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45"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left</a:t>
            </a:r>
            <a:r>
              <a:rPr sz="3600" spc="50" dirty="0">
                <a:latin typeface="Palatino Linotype"/>
                <a:cs typeface="Palatino Linotype"/>
              </a:rPr>
              <a:t> </a:t>
            </a:r>
            <a:r>
              <a:rPr sz="3600" dirty="0">
                <a:latin typeface="Palatino Linotype"/>
                <a:cs typeface="Palatino Linotype"/>
              </a:rPr>
              <a:t>side</a:t>
            </a:r>
            <a:r>
              <a:rPr sz="3600" spc="50" dirty="0">
                <a:latin typeface="Palatino Linotype"/>
                <a:cs typeface="Palatino Linotype"/>
              </a:rPr>
              <a:t> </a:t>
            </a:r>
            <a:r>
              <a:rPr sz="3600" dirty="0">
                <a:latin typeface="Palatino Linotype"/>
                <a:cs typeface="Palatino Linotype"/>
              </a:rPr>
              <a:t>front</a:t>
            </a:r>
            <a:r>
              <a:rPr sz="3600" spc="45" dirty="0">
                <a:latin typeface="Palatino Linotype"/>
                <a:cs typeface="Palatino Linotype"/>
              </a:rPr>
              <a:t> </a:t>
            </a:r>
            <a:r>
              <a:rPr sz="3600" dirty="0">
                <a:latin typeface="Palatino Linotype"/>
                <a:cs typeface="Palatino Linotype"/>
              </a:rPr>
              <a:t>and</a:t>
            </a:r>
            <a:r>
              <a:rPr sz="3600" spc="50" dirty="0">
                <a:latin typeface="Palatino Linotype"/>
                <a:cs typeface="Palatino Linotype"/>
              </a:rPr>
              <a:t> </a:t>
            </a:r>
            <a:r>
              <a:rPr sz="3600" dirty="0">
                <a:latin typeface="Palatino Linotype"/>
                <a:cs typeface="Palatino Linotype"/>
              </a:rPr>
              <a:t>back</a:t>
            </a:r>
            <a:r>
              <a:rPr sz="3600" spc="50" dirty="0">
                <a:latin typeface="Palatino Linotype"/>
                <a:cs typeface="Palatino Linotype"/>
              </a:rPr>
              <a:t> </a:t>
            </a:r>
            <a:r>
              <a:rPr sz="3600" dirty="0">
                <a:latin typeface="Palatino Linotype"/>
                <a:cs typeface="Palatino Linotype"/>
              </a:rPr>
              <a:t>ensuring</a:t>
            </a:r>
            <a:r>
              <a:rPr sz="3600" spc="50" dirty="0">
                <a:latin typeface="Palatino Linotype"/>
                <a:cs typeface="Palatino Linotype"/>
              </a:rPr>
              <a:t> </a:t>
            </a:r>
            <a:r>
              <a:rPr sz="3600" spc="55" dirty="0">
                <a:latin typeface="Palatino Linotype"/>
                <a:cs typeface="Palatino Linotype"/>
              </a:rPr>
              <a:t>the</a:t>
            </a:r>
            <a:r>
              <a:rPr sz="3600" spc="45" dirty="0">
                <a:latin typeface="Palatino Linotype"/>
                <a:cs typeface="Palatino Linotype"/>
              </a:rPr>
              <a:t> </a:t>
            </a:r>
            <a:r>
              <a:rPr sz="3600" dirty="0">
                <a:latin typeface="Palatino Linotype"/>
                <a:cs typeface="Palatino Linotype"/>
              </a:rPr>
              <a:t>water</a:t>
            </a:r>
            <a:r>
              <a:rPr sz="3600" spc="50" dirty="0">
                <a:latin typeface="Palatino Linotype"/>
                <a:cs typeface="Palatino Linotype"/>
              </a:rPr>
              <a:t> </a:t>
            </a:r>
            <a:r>
              <a:rPr sz="3600" dirty="0">
                <a:latin typeface="Palatino Linotype"/>
                <a:cs typeface="Palatino Linotype"/>
              </a:rPr>
              <a:t>reaches</a:t>
            </a:r>
            <a:r>
              <a:rPr sz="3600" spc="50"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private</a:t>
            </a:r>
            <a:r>
              <a:rPr sz="3600" spc="45" dirty="0">
                <a:latin typeface="Palatino Linotype"/>
                <a:cs typeface="Palatino Linotype"/>
              </a:rPr>
              <a:t> </a:t>
            </a:r>
            <a:r>
              <a:rPr sz="3600" spc="-10" dirty="0">
                <a:latin typeface="Palatino Linotype"/>
                <a:cs typeface="Palatino Linotype"/>
              </a:rPr>
              <a:t>parts.</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66854" y="2144302"/>
            <a:ext cx="18298160" cy="7950200"/>
          </a:xfrm>
          <a:prstGeom prst="rect">
            <a:avLst/>
          </a:prstGeom>
        </p:spPr>
        <p:txBody>
          <a:bodyPr vert="horz" wrap="square" lIns="0" tIns="15875" rIns="0" bIns="0" rtlCol="0">
            <a:spAutoFit/>
          </a:bodyPr>
          <a:lstStyle/>
          <a:p>
            <a:pPr marL="12700">
              <a:lnSpc>
                <a:spcPct val="100000"/>
              </a:lnSpc>
              <a:spcBef>
                <a:spcPts val="125"/>
              </a:spcBef>
            </a:pPr>
            <a:r>
              <a:rPr sz="3600" b="1" spc="70" dirty="0">
                <a:latin typeface="Palatino Linotype"/>
                <a:cs typeface="Palatino Linotype"/>
              </a:rPr>
              <a:t>Step</a:t>
            </a:r>
            <a:r>
              <a:rPr sz="3600" b="1" spc="170" dirty="0">
                <a:latin typeface="Palatino Linotype"/>
                <a:cs typeface="Palatino Linotype"/>
              </a:rPr>
              <a:t> </a:t>
            </a:r>
            <a:r>
              <a:rPr sz="3600" b="1" spc="114" dirty="0">
                <a:latin typeface="Palatino Linotype"/>
                <a:cs typeface="Palatino Linotype"/>
              </a:rPr>
              <a:t>Four:</a:t>
            </a:r>
            <a:r>
              <a:rPr sz="3600" b="1" spc="165" dirty="0">
                <a:latin typeface="Palatino Linotype"/>
                <a:cs typeface="Palatino Linotype"/>
              </a:rPr>
              <a:t> </a:t>
            </a:r>
            <a:r>
              <a:rPr sz="3600" i="1" spc="-85" dirty="0">
                <a:latin typeface="Palatino Linotype"/>
                <a:cs typeface="Palatino Linotype"/>
              </a:rPr>
              <a:t>Ghusl</a:t>
            </a:r>
            <a:r>
              <a:rPr sz="3600" i="1" spc="-105" dirty="0">
                <a:latin typeface="Palatino Linotype"/>
                <a:cs typeface="Palatino Linotype"/>
              </a:rPr>
              <a:t> </a:t>
            </a:r>
            <a:r>
              <a:rPr sz="3600" i="1" dirty="0">
                <a:latin typeface="Palatino Linotype"/>
                <a:cs typeface="Palatino Linotype"/>
              </a:rPr>
              <a:t>with</a:t>
            </a:r>
            <a:r>
              <a:rPr sz="3600" i="1" spc="-105" dirty="0">
                <a:latin typeface="Palatino Linotype"/>
                <a:cs typeface="Palatino Linotype"/>
              </a:rPr>
              <a:t> </a:t>
            </a:r>
            <a:r>
              <a:rPr sz="3600" i="1" spc="-130" dirty="0">
                <a:latin typeface="Palatino Linotype"/>
                <a:cs typeface="Palatino Linotype"/>
              </a:rPr>
              <a:t>Pure</a:t>
            </a:r>
            <a:r>
              <a:rPr sz="3600" i="1" spc="-105" dirty="0">
                <a:latin typeface="Palatino Linotype"/>
                <a:cs typeface="Palatino Linotype"/>
              </a:rPr>
              <a:t> </a:t>
            </a:r>
            <a:r>
              <a:rPr sz="3600" i="1" spc="-10" dirty="0">
                <a:latin typeface="Palatino Linotype"/>
                <a:cs typeface="Palatino Linotype"/>
              </a:rPr>
              <a:t>Water</a:t>
            </a:r>
            <a:endParaRPr sz="3600" dirty="0">
              <a:latin typeface="Palatino Linotype"/>
              <a:cs typeface="Palatino Linotype"/>
            </a:endParaRPr>
          </a:p>
          <a:p>
            <a:pPr>
              <a:lnSpc>
                <a:spcPct val="100000"/>
              </a:lnSpc>
              <a:spcBef>
                <a:spcPts val="420"/>
              </a:spcBef>
            </a:pPr>
            <a:endParaRPr sz="3600" dirty="0">
              <a:latin typeface="Palatino Linotype"/>
              <a:cs typeface="Palatino Linotype"/>
            </a:endParaRPr>
          </a:p>
          <a:p>
            <a:pPr marL="441959" marR="5080" indent="-377190">
              <a:lnSpc>
                <a:spcPct val="114500"/>
              </a:lnSpc>
              <a:buSzPct val="76388"/>
              <a:buAutoNum type="arabicPeriod"/>
              <a:tabLst>
                <a:tab pos="441959" algn="l"/>
              </a:tabLst>
            </a:pPr>
            <a:r>
              <a:rPr sz="3600" dirty="0">
                <a:latin typeface="Palatino Linotype"/>
                <a:cs typeface="Palatino Linotype"/>
              </a:rPr>
              <a:t>Niyyat/Intention:</a:t>
            </a:r>
            <a:r>
              <a:rPr sz="3600" spc="65" dirty="0">
                <a:latin typeface="Palatino Linotype"/>
                <a:cs typeface="Palatino Linotype"/>
              </a:rPr>
              <a:t> </a:t>
            </a:r>
            <a:r>
              <a:rPr sz="3600" dirty="0">
                <a:latin typeface="Palatino Linotype"/>
                <a:cs typeface="Palatino Linotype"/>
              </a:rPr>
              <a:t>“I</a:t>
            </a:r>
            <a:r>
              <a:rPr sz="3600" spc="65" dirty="0">
                <a:latin typeface="Palatino Linotype"/>
                <a:cs typeface="Palatino Linotype"/>
              </a:rPr>
              <a:t> </a:t>
            </a:r>
            <a:r>
              <a:rPr sz="3600" dirty="0">
                <a:latin typeface="Palatino Linotype"/>
                <a:cs typeface="Palatino Linotype"/>
              </a:rPr>
              <a:t>am</a:t>
            </a:r>
            <a:r>
              <a:rPr sz="3600" spc="70" dirty="0">
                <a:latin typeface="Palatino Linotype"/>
                <a:cs typeface="Palatino Linotype"/>
              </a:rPr>
              <a:t> </a:t>
            </a:r>
            <a:r>
              <a:rPr sz="3600" dirty="0">
                <a:latin typeface="Palatino Linotype"/>
                <a:cs typeface="Palatino Linotype"/>
              </a:rPr>
              <a:t>washing</a:t>
            </a:r>
            <a:r>
              <a:rPr sz="3600" spc="65" dirty="0">
                <a:latin typeface="Palatino Linotype"/>
                <a:cs typeface="Palatino Linotype"/>
              </a:rPr>
              <a:t> </a:t>
            </a:r>
            <a:r>
              <a:rPr sz="3600" spc="60" dirty="0">
                <a:latin typeface="Palatino Linotype"/>
                <a:cs typeface="Palatino Linotype"/>
              </a:rPr>
              <a:t>this</a:t>
            </a:r>
            <a:r>
              <a:rPr sz="3600" spc="65" dirty="0">
                <a:latin typeface="Palatino Linotype"/>
                <a:cs typeface="Palatino Linotype"/>
              </a:rPr>
              <a:t> </a:t>
            </a:r>
            <a:r>
              <a:rPr sz="3600" spc="-10" dirty="0">
                <a:latin typeface="Palatino Linotype"/>
                <a:cs typeface="Palatino Linotype"/>
              </a:rPr>
              <a:t>dead</a:t>
            </a:r>
            <a:r>
              <a:rPr sz="3600" spc="70" dirty="0">
                <a:latin typeface="Palatino Linotype"/>
                <a:cs typeface="Palatino Linotype"/>
              </a:rPr>
              <a:t> </a:t>
            </a:r>
            <a:r>
              <a:rPr sz="3600" spc="-20" dirty="0">
                <a:latin typeface="Palatino Linotype"/>
                <a:cs typeface="Palatino Linotype"/>
              </a:rPr>
              <a:t>body</a:t>
            </a:r>
            <a:r>
              <a:rPr sz="3600" spc="65" dirty="0">
                <a:latin typeface="Palatino Linotype"/>
                <a:cs typeface="Palatino Linotype"/>
              </a:rPr>
              <a:t> </a:t>
            </a:r>
            <a:r>
              <a:rPr sz="3600" spc="90" dirty="0">
                <a:latin typeface="Palatino Linotype"/>
                <a:cs typeface="Palatino Linotype"/>
              </a:rPr>
              <a:t>(of</a:t>
            </a:r>
            <a:r>
              <a:rPr sz="3600" spc="65" dirty="0">
                <a:latin typeface="Palatino Linotype"/>
                <a:cs typeface="Palatino Linotype"/>
              </a:rPr>
              <a:t> </a:t>
            </a:r>
            <a:r>
              <a:rPr sz="3600" dirty="0">
                <a:latin typeface="Palatino Linotype"/>
                <a:cs typeface="Palatino Linotype"/>
              </a:rPr>
              <a:t>so</a:t>
            </a:r>
            <a:r>
              <a:rPr sz="3600" spc="70" dirty="0">
                <a:latin typeface="Palatino Linotype"/>
                <a:cs typeface="Palatino Linotype"/>
              </a:rPr>
              <a:t> </a:t>
            </a:r>
            <a:r>
              <a:rPr sz="3600" dirty="0">
                <a:latin typeface="Palatino Linotype"/>
                <a:cs typeface="Palatino Linotype"/>
              </a:rPr>
              <a:t>and</a:t>
            </a:r>
            <a:r>
              <a:rPr sz="3600" spc="65" dirty="0">
                <a:latin typeface="Palatino Linotype"/>
                <a:cs typeface="Palatino Linotype"/>
              </a:rPr>
              <a:t> </a:t>
            </a:r>
            <a:r>
              <a:rPr sz="3600" spc="135" dirty="0">
                <a:latin typeface="Palatino Linotype"/>
                <a:cs typeface="Palatino Linotype"/>
              </a:rPr>
              <a:t>so)</a:t>
            </a:r>
            <a:r>
              <a:rPr sz="3600" spc="65" dirty="0">
                <a:latin typeface="Palatino Linotype"/>
                <a:cs typeface="Palatino Linotype"/>
              </a:rPr>
              <a:t> </a:t>
            </a:r>
            <a:r>
              <a:rPr sz="3600" dirty="0">
                <a:latin typeface="Palatino Linotype"/>
                <a:cs typeface="Palatino Linotype"/>
              </a:rPr>
              <a:t>in</a:t>
            </a:r>
            <a:r>
              <a:rPr sz="3600" spc="70" dirty="0">
                <a:latin typeface="Palatino Linotype"/>
                <a:cs typeface="Palatino Linotype"/>
              </a:rPr>
              <a:t> </a:t>
            </a:r>
            <a:r>
              <a:rPr sz="3600" dirty="0">
                <a:latin typeface="Palatino Linotype"/>
                <a:cs typeface="Palatino Linotype"/>
              </a:rPr>
              <a:t>front</a:t>
            </a:r>
            <a:r>
              <a:rPr sz="3600" spc="65" dirty="0">
                <a:latin typeface="Palatino Linotype"/>
                <a:cs typeface="Palatino Linotype"/>
              </a:rPr>
              <a:t> </a:t>
            </a:r>
            <a:r>
              <a:rPr sz="3600" dirty="0">
                <a:latin typeface="Palatino Linotype"/>
                <a:cs typeface="Palatino Linotype"/>
              </a:rPr>
              <a:t>of</a:t>
            </a:r>
            <a:r>
              <a:rPr sz="3600" spc="65" dirty="0">
                <a:latin typeface="Palatino Linotype"/>
                <a:cs typeface="Palatino Linotype"/>
              </a:rPr>
              <a:t> </a:t>
            </a:r>
            <a:r>
              <a:rPr sz="3600" dirty="0">
                <a:latin typeface="Palatino Linotype"/>
                <a:cs typeface="Palatino Linotype"/>
              </a:rPr>
              <a:t>me</a:t>
            </a:r>
            <a:r>
              <a:rPr sz="3600" spc="70" dirty="0">
                <a:latin typeface="Palatino Linotype"/>
                <a:cs typeface="Palatino Linotype"/>
              </a:rPr>
              <a:t> </a:t>
            </a:r>
            <a:r>
              <a:rPr sz="3600" dirty="0">
                <a:latin typeface="Palatino Linotype"/>
                <a:cs typeface="Palatino Linotype"/>
              </a:rPr>
              <a:t>with</a:t>
            </a:r>
            <a:r>
              <a:rPr sz="3600" spc="65" dirty="0">
                <a:latin typeface="Palatino Linotype"/>
                <a:cs typeface="Palatino Linotype"/>
              </a:rPr>
              <a:t> </a:t>
            </a:r>
            <a:r>
              <a:rPr sz="3600" spc="-20" dirty="0">
                <a:latin typeface="Palatino Linotype"/>
                <a:cs typeface="Palatino Linotype"/>
              </a:rPr>
              <a:t>pure </a:t>
            </a:r>
            <a:r>
              <a:rPr sz="3600" dirty="0">
                <a:latin typeface="Palatino Linotype"/>
                <a:cs typeface="Palatino Linotype"/>
              </a:rPr>
              <a:t>water</a:t>
            </a:r>
            <a:r>
              <a:rPr sz="3600" spc="20" dirty="0">
                <a:latin typeface="Palatino Linotype"/>
                <a:cs typeface="Palatino Linotype"/>
              </a:rPr>
              <a:t> </a:t>
            </a:r>
            <a:r>
              <a:rPr sz="3600" dirty="0">
                <a:latin typeface="Palatino Linotype"/>
                <a:cs typeface="Palatino Linotype"/>
              </a:rPr>
              <a:t>wajib</a:t>
            </a:r>
            <a:r>
              <a:rPr sz="3600" spc="20" dirty="0">
                <a:latin typeface="Palatino Linotype"/>
                <a:cs typeface="Palatino Linotype"/>
              </a:rPr>
              <a:t> </a:t>
            </a:r>
            <a:r>
              <a:rPr sz="3600" dirty="0">
                <a:latin typeface="Palatino Linotype"/>
                <a:cs typeface="Palatino Linotype"/>
              </a:rPr>
              <a:t>qurbatan</a:t>
            </a:r>
            <a:r>
              <a:rPr sz="3600" spc="25" dirty="0">
                <a:latin typeface="Palatino Linotype"/>
                <a:cs typeface="Palatino Linotype"/>
              </a:rPr>
              <a:t> </a:t>
            </a:r>
            <a:r>
              <a:rPr sz="3600" spc="-10" dirty="0">
                <a:latin typeface="Palatino Linotype"/>
                <a:cs typeface="Palatino Linotype"/>
              </a:rPr>
              <a:t>illallah.</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0" dirty="0">
                <a:latin typeface="Palatino Linotype"/>
                <a:cs typeface="Palatino Linotype"/>
              </a:rPr>
              <a:t> </a:t>
            </a:r>
            <a:r>
              <a:rPr sz="3600" spc="55" dirty="0">
                <a:latin typeface="Palatino Linotype"/>
                <a:cs typeface="Palatino Linotype"/>
              </a:rPr>
              <a:t>the</a:t>
            </a:r>
            <a:r>
              <a:rPr sz="3600" spc="-20" dirty="0">
                <a:latin typeface="Palatino Linotype"/>
                <a:cs typeface="Palatino Linotype"/>
              </a:rPr>
              <a:t> </a:t>
            </a:r>
            <a:r>
              <a:rPr sz="3600" dirty="0">
                <a:latin typeface="Palatino Linotype"/>
                <a:cs typeface="Palatino Linotype"/>
              </a:rPr>
              <a:t>head</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dirty="0">
                <a:latin typeface="Palatino Linotype"/>
                <a:cs typeface="Palatino Linotype"/>
              </a:rPr>
              <a:t>neck</a:t>
            </a:r>
            <a:r>
              <a:rPr sz="3600" spc="-15" dirty="0">
                <a:latin typeface="Palatino Linotype"/>
                <a:cs typeface="Palatino Linotype"/>
              </a:rPr>
              <a:t> </a:t>
            </a:r>
            <a:r>
              <a:rPr sz="3600" dirty="0">
                <a:latin typeface="Palatino Linotype"/>
                <a:cs typeface="Palatino Linotype"/>
              </a:rPr>
              <a:t>thoroughly</a:t>
            </a:r>
            <a:r>
              <a:rPr sz="3600" spc="-20" dirty="0">
                <a:latin typeface="Palatino Linotype"/>
                <a:cs typeface="Palatino Linotype"/>
              </a:rPr>
              <a:t> </a:t>
            </a:r>
            <a:r>
              <a:rPr sz="3600" dirty="0">
                <a:latin typeface="Palatino Linotype"/>
                <a:cs typeface="Palatino Linotype"/>
              </a:rPr>
              <a:t>front</a:t>
            </a:r>
            <a:r>
              <a:rPr sz="3600" spc="-15"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spc="-10" dirty="0">
                <a:latin typeface="Palatino Linotype"/>
                <a:cs typeface="Palatino Linotype"/>
              </a:rPr>
              <a:t>back.</a:t>
            </a:r>
            <a:endParaRPr sz="3600" dirty="0">
              <a:latin typeface="Palatino Linotype"/>
              <a:cs typeface="Palatino Linotype"/>
            </a:endParaRPr>
          </a:p>
          <a:p>
            <a:pPr>
              <a:lnSpc>
                <a:spcPct val="100000"/>
              </a:lnSpc>
              <a:spcBef>
                <a:spcPts val="170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25"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right</a:t>
            </a:r>
            <a:r>
              <a:rPr sz="3600" spc="30" dirty="0">
                <a:latin typeface="Palatino Linotype"/>
                <a:cs typeface="Palatino Linotype"/>
              </a:rPr>
              <a:t> </a:t>
            </a:r>
            <a:r>
              <a:rPr sz="3600" dirty="0">
                <a:latin typeface="Palatino Linotype"/>
                <a:cs typeface="Palatino Linotype"/>
              </a:rPr>
              <a:t>side</a:t>
            </a:r>
            <a:r>
              <a:rPr sz="3600" spc="25" dirty="0">
                <a:latin typeface="Palatino Linotype"/>
                <a:cs typeface="Palatino Linotype"/>
              </a:rPr>
              <a:t> </a:t>
            </a:r>
            <a:r>
              <a:rPr sz="3600" dirty="0">
                <a:latin typeface="Palatino Linotype"/>
                <a:cs typeface="Palatino Linotype"/>
              </a:rPr>
              <a:t>front</a:t>
            </a:r>
            <a:r>
              <a:rPr sz="3600" spc="30"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back</a:t>
            </a:r>
            <a:r>
              <a:rPr sz="3600" spc="25" dirty="0">
                <a:latin typeface="Palatino Linotype"/>
                <a:cs typeface="Palatino Linotype"/>
              </a:rPr>
              <a:t> </a:t>
            </a:r>
            <a:r>
              <a:rPr sz="3600" dirty="0">
                <a:latin typeface="Palatino Linotype"/>
                <a:cs typeface="Palatino Linotype"/>
              </a:rPr>
              <a:t>and</a:t>
            </a:r>
            <a:r>
              <a:rPr sz="3600" spc="30" dirty="0">
                <a:latin typeface="Palatino Linotype"/>
                <a:cs typeface="Palatino Linotype"/>
              </a:rPr>
              <a:t> </a:t>
            </a:r>
            <a:r>
              <a:rPr sz="3600" dirty="0">
                <a:latin typeface="Palatino Linotype"/>
                <a:cs typeface="Palatino Linotype"/>
              </a:rPr>
              <a:t>ensuring</a:t>
            </a:r>
            <a:r>
              <a:rPr sz="3600" spc="30" dirty="0">
                <a:latin typeface="Palatino Linotype"/>
                <a:cs typeface="Palatino Linotype"/>
              </a:rPr>
              <a:t> </a:t>
            </a:r>
            <a:r>
              <a:rPr sz="3600" spc="55" dirty="0">
                <a:latin typeface="Palatino Linotype"/>
                <a:cs typeface="Palatino Linotype"/>
              </a:rPr>
              <a:t>the</a:t>
            </a:r>
            <a:r>
              <a:rPr sz="3600" spc="25" dirty="0">
                <a:latin typeface="Palatino Linotype"/>
                <a:cs typeface="Palatino Linotype"/>
              </a:rPr>
              <a:t> </a:t>
            </a:r>
            <a:r>
              <a:rPr sz="3600" dirty="0">
                <a:latin typeface="Palatino Linotype"/>
                <a:cs typeface="Palatino Linotype"/>
              </a:rPr>
              <a:t>water</a:t>
            </a:r>
            <a:r>
              <a:rPr sz="3600" spc="30" dirty="0">
                <a:latin typeface="Palatino Linotype"/>
                <a:cs typeface="Palatino Linotype"/>
              </a:rPr>
              <a:t> </a:t>
            </a:r>
            <a:r>
              <a:rPr sz="3600" dirty="0">
                <a:latin typeface="Palatino Linotype"/>
                <a:cs typeface="Palatino Linotype"/>
              </a:rPr>
              <a:t>reaches</a:t>
            </a:r>
            <a:r>
              <a:rPr sz="3600" spc="30"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dirty="0">
                <a:latin typeface="Palatino Linotype"/>
                <a:cs typeface="Palatino Linotype"/>
              </a:rPr>
              <a:t>private</a:t>
            </a:r>
            <a:r>
              <a:rPr sz="3600" spc="25" dirty="0">
                <a:latin typeface="Palatino Linotype"/>
                <a:cs typeface="Palatino Linotype"/>
              </a:rPr>
              <a:t> </a:t>
            </a:r>
            <a:r>
              <a:rPr sz="3600" spc="-20" dirty="0">
                <a:latin typeface="Palatino Linotype"/>
                <a:cs typeface="Palatino Linotype"/>
              </a:rPr>
              <a:t>parts</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Wash</a:t>
            </a:r>
            <a:r>
              <a:rPr sz="3600" spc="45"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left</a:t>
            </a:r>
            <a:r>
              <a:rPr sz="3600" spc="50" dirty="0">
                <a:latin typeface="Palatino Linotype"/>
                <a:cs typeface="Palatino Linotype"/>
              </a:rPr>
              <a:t> </a:t>
            </a:r>
            <a:r>
              <a:rPr sz="3600" dirty="0">
                <a:latin typeface="Palatino Linotype"/>
                <a:cs typeface="Palatino Linotype"/>
              </a:rPr>
              <a:t>side</a:t>
            </a:r>
            <a:r>
              <a:rPr sz="3600" spc="50" dirty="0">
                <a:latin typeface="Palatino Linotype"/>
                <a:cs typeface="Palatino Linotype"/>
              </a:rPr>
              <a:t> </a:t>
            </a:r>
            <a:r>
              <a:rPr sz="3600" dirty="0">
                <a:latin typeface="Palatino Linotype"/>
                <a:cs typeface="Palatino Linotype"/>
              </a:rPr>
              <a:t>front</a:t>
            </a:r>
            <a:r>
              <a:rPr sz="3600" spc="45" dirty="0">
                <a:latin typeface="Palatino Linotype"/>
                <a:cs typeface="Palatino Linotype"/>
              </a:rPr>
              <a:t> </a:t>
            </a:r>
            <a:r>
              <a:rPr sz="3600" dirty="0">
                <a:latin typeface="Palatino Linotype"/>
                <a:cs typeface="Palatino Linotype"/>
              </a:rPr>
              <a:t>and</a:t>
            </a:r>
            <a:r>
              <a:rPr sz="3600" spc="50" dirty="0">
                <a:latin typeface="Palatino Linotype"/>
                <a:cs typeface="Palatino Linotype"/>
              </a:rPr>
              <a:t> </a:t>
            </a:r>
            <a:r>
              <a:rPr sz="3600" dirty="0">
                <a:latin typeface="Palatino Linotype"/>
                <a:cs typeface="Palatino Linotype"/>
              </a:rPr>
              <a:t>back</a:t>
            </a:r>
            <a:r>
              <a:rPr sz="3600" spc="50" dirty="0">
                <a:latin typeface="Palatino Linotype"/>
                <a:cs typeface="Palatino Linotype"/>
              </a:rPr>
              <a:t> </a:t>
            </a:r>
            <a:r>
              <a:rPr sz="3600" dirty="0">
                <a:latin typeface="Palatino Linotype"/>
                <a:cs typeface="Palatino Linotype"/>
              </a:rPr>
              <a:t>ensuring</a:t>
            </a:r>
            <a:r>
              <a:rPr sz="3600" spc="50" dirty="0">
                <a:latin typeface="Palatino Linotype"/>
                <a:cs typeface="Palatino Linotype"/>
              </a:rPr>
              <a:t> </a:t>
            </a:r>
            <a:r>
              <a:rPr sz="3600" spc="55" dirty="0">
                <a:latin typeface="Palatino Linotype"/>
                <a:cs typeface="Palatino Linotype"/>
              </a:rPr>
              <a:t>the</a:t>
            </a:r>
            <a:r>
              <a:rPr sz="3600" spc="45" dirty="0">
                <a:latin typeface="Palatino Linotype"/>
                <a:cs typeface="Palatino Linotype"/>
              </a:rPr>
              <a:t> </a:t>
            </a:r>
            <a:r>
              <a:rPr sz="3600" dirty="0">
                <a:latin typeface="Palatino Linotype"/>
                <a:cs typeface="Palatino Linotype"/>
              </a:rPr>
              <a:t>water</a:t>
            </a:r>
            <a:r>
              <a:rPr sz="3600" spc="50" dirty="0">
                <a:latin typeface="Palatino Linotype"/>
                <a:cs typeface="Palatino Linotype"/>
              </a:rPr>
              <a:t> </a:t>
            </a:r>
            <a:r>
              <a:rPr sz="3600" dirty="0">
                <a:latin typeface="Palatino Linotype"/>
                <a:cs typeface="Palatino Linotype"/>
              </a:rPr>
              <a:t>reaches</a:t>
            </a:r>
            <a:r>
              <a:rPr sz="3600" spc="50" dirty="0">
                <a:latin typeface="Palatino Linotype"/>
                <a:cs typeface="Palatino Linotype"/>
              </a:rPr>
              <a:t> </a:t>
            </a:r>
            <a:r>
              <a:rPr sz="3600" spc="55" dirty="0">
                <a:latin typeface="Palatino Linotype"/>
                <a:cs typeface="Palatino Linotype"/>
              </a:rPr>
              <a:t>the</a:t>
            </a:r>
            <a:r>
              <a:rPr sz="3600" spc="50" dirty="0">
                <a:latin typeface="Palatino Linotype"/>
                <a:cs typeface="Palatino Linotype"/>
              </a:rPr>
              <a:t> </a:t>
            </a:r>
            <a:r>
              <a:rPr sz="3600" dirty="0">
                <a:latin typeface="Palatino Linotype"/>
                <a:cs typeface="Palatino Linotype"/>
              </a:rPr>
              <a:t>private</a:t>
            </a:r>
            <a:r>
              <a:rPr sz="3600" spc="45" dirty="0">
                <a:latin typeface="Palatino Linotype"/>
                <a:cs typeface="Palatino Linotype"/>
              </a:rPr>
              <a:t> </a:t>
            </a:r>
            <a:r>
              <a:rPr sz="3600" spc="-10" dirty="0">
                <a:latin typeface="Palatino Linotype"/>
                <a:cs typeface="Palatino Linotype"/>
              </a:rPr>
              <a:t>parts.</a:t>
            </a:r>
            <a:endParaRPr sz="3600" dirty="0">
              <a:latin typeface="Palatino Linotype"/>
              <a:cs typeface="Palatino Linotype"/>
            </a:endParaRPr>
          </a:p>
          <a:p>
            <a:pPr>
              <a:lnSpc>
                <a:spcPct val="100000"/>
              </a:lnSpc>
              <a:spcBef>
                <a:spcPts val="1210"/>
              </a:spcBef>
              <a:buFont typeface="Palatino Linotype"/>
              <a:buAutoNum type="arabicPeriod"/>
            </a:pPr>
            <a:endParaRPr sz="3600" dirty="0">
              <a:latin typeface="Palatino Linotype"/>
              <a:cs typeface="Palatino Linotype"/>
            </a:endParaRPr>
          </a:p>
          <a:p>
            <a:pPr marL="441325" indent="-376555">
              <a:lnSpc>
                <a:spcPct val="100000"/>
              </a:lnSpc>
              <a:buSzPct val="76388"/>
              <a:buAutoNum type="arabicPeriod"/>
              <a:tabLst>
                <a:tab pos="441325" algn="l"/>
              </a:tabLst>
            </a:pPr>
            <a:r>
              <a:rPr sz="3600" dirty="0">
                <a:latin typeface="Palatino Linotype"/>
                <a:cs typeface="Palatino Linotype"/>
              </a:rPr>
              <a:t>After</a:t>
            </a:r>
            <a:r>
              <a:rPr sz="3600" spc="-5" dirty="0">
                <a:latin typeface="Palatino Linotype"/>
                <a:cs typeface="Palatino Linotype"/>
              </a:rPr>
              <a:t> </a:t>
            </a:r>
            <a:r>
              <a:rPr sz="3600" dirty="0">
                <a:latin typeface="Palatino Linotype"/>
                <a:cs typeface="Palatino Linotype"/>
              </a:rPr>
              <a:t>all</a:t>
            </a:r>
            <a:r>
              <a:rPr sz="3600" spc="-5" dirty="0">
                <a:latin typeface="Palatino Linotype"/>
                <a:cs typeface="Palatino Linotype"/>
              </a:rPr>
              <a:t> </a:t>
            </a:r>
            <a:r>
              <a:rPr sz="3600" spc="215" dirty="0">
                <a:latin typeface="Palatino Linotype"/>
                <a:cs typeface="Palatino Linotype"/>
              </a:rPr>
              <a:t>3</a:t>
            </a:r>
            <a:r>
              <a:rPr sz="3600" spc="-5" dirty="0">
                <a:latin typeface="Palatino Linotype"/>
                <a:cs typeface="Palatino Linotype"/>
              </a:rPr>
              <a:t> </a:t>
            </a:r>
            <a:r>
              <a:rPr sz="3600" dirty="0">
                <a:latin typeface="Palatino Linotype"/>
                <a:cs typeface="Palatino Linotype"/>
              </a:rPr>
              <a:t>ghusl</a:t>
            </a:r>
            <a:r>
              <a:rPr sz="3600" spc="-5" dirty="0">
                <a:latin typeface="Palatino Linotype"/>
                <a:cs typeface="Palatino Linotype"/>
              </a:rPr>
              <a:t> </a:t>
            </a:r>
            <a:r>
              <a:rPr sz="3600" dirty="0">
                <a:latin typeface="Palatino Linotype"/>
                <a:cs typeface="Palatino Linotype"/>
              </a:rPr>
              <a:t>gently</a:t>
            </a:r>
            <a:r>
              <a:rPr sz="3600" spc="-5" dirty="0">
                <a:latin typeface="Palatino Linotype"/>
                <a:cs typeface="Palatino Linotype"/>
              </a:rPr>
              <a:t> </a:t>
            </a:r>
            <a:r>
              <a:rPr sz="3600" spc="-20" dirty="0">
                <a:latin typeface="Palatino Linotype"/>
                <a:cs typeface="Palatino Linotype"/>
              </a:rPr>
              <a:t>dry</a:t>
            </a:r>
            <a:r>
              <a:rPr sz="3600" spc="-5" dirty="0">
                <a:latin typeface="Palatino Linotype"/>
                <a:cs typeface="Palatino Linotype"/>
              </a:rPr>
              <a:t> </a:t>
            </a:r>
            <a:r>
              <a:rPr sz="3600" spc="55" dirty="0">
                <a:latin typeface="Palatino Linotype"/>
                <a:cs typeface="Palatino Linotype"/>
              </a:rPr>
              <a:t>the</a:t>
            </a:r>
            <a:r>
              <a:rPr sz="3600" spc="-5" dirty="0">
                <a:latin typeface="Palatino Linotype"/>
                <a:cs typeface="Palatino Linotype"/>
              </a:rPr>
              <a:t> </a:t>
            </a:r>
            <a:r>
              <a:rPr sz="3600" spc="-20" dirty="0">
                <a:latin typeface="Palatino Linotype"/>
                <a:cs typeface="Palatino Linotype"/>
              </a:rPr>
              <a:t>body</a:t>
            </a:r>
            <a:r>
              <a:rPr sz="3600" spc="-5" dirty="0">
                <a:latin typeface="Palatino Linotype"/>
                <a:cs typeface="Palatino Linotype"/>
              </a:rPr>
              <a:t> </a:t>
            </a:r>
            <a:r>
              <a:rPr sz="3600" dirty="0">
                <a:latin typeface="Palatino Linotype"/>
                <a:cs typeface="Palatino Linotype"/>
              </a:rPr>
              <a:t>with</a:t>
            </a:r>
            <a:r>
              <a:rPr sz="3600" spc="-5" dirty="0">
                <a:latin typeface="Palatino Linotype"/>
                <a:cs typeface="Palatino Linotype"/>
              </a:rPr>
              <a:t> </a:t>
            </a:r>
            <a:r>
              <a:rPr sz="3600" dirty="0">
                <a:latin typeface="Palatino Linotype"/>
                <a:cs typeface="Palatino Linotype"/>
              </a:rPr>
              <a:t>a</a:t>
            </a:r>
            <a:r>
              <a:rPr sz="3600" spc="-5" dirty="0">
                <a:latin typeface="Palatino Linotype"/>
                <a:cs typeface="Palatino Linotype"/>
              </a:rPr>
              <a:t> </a:t>
            </a:r>
            <a:r>
              <a:rPr sz="3600" dirty="0">
                <a:latin typeface="Palatino Linotype"/>
                <a:cs typeface="Palatino Linotype"/>
              </a:rPr>
              <a:t>clean</a:t>
            </a:r>
            <a:r>
              <a:rPr sz="3600" spc="-5" dirty="0">
                <a:latin typeface="Palatino Linotype"/>
                <a:cs typeface="Palatino Linotype"/>
              </a:rPr>
              <a:t> </a:t>
            </a:r>
            <a:r>
              <a:rPr sz="3600" spc="-10" dirty="0">
                <a:latin typeface="Palatino Linotype"/>
                <a:cs typeface="Palatino Linotype"/>
              </a:rPr>
              <a:t>towel.</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5" name="object 5"/>
          <p:cNvSpPr txBox="1"/>
          <p:nvPr/>
        </p:nvSpPr>
        <p:spPr>
          <a:xfrm>
            <a:off x="1968526" y="2098882"/>
            <a:ext cx="16572230" cy="972819"/>
          </a:xfrm>
          <a:prstGeom prst="rect">
            <a:avLst/>
          </a:prstGeom>
          <a:ln w="20941">
            <a:solidFill>
              <a:srgbClr val="000000"/>
            </a:solidFill>
          </a:ln>
        </p:spPr>
        <p:txBody>
          <a:bodyPr vert="horz" wrap="square" lIns="0" tIns="282575" rIns="0" bIns="0" rtlCol="0">
            <a:spAutoFit/>
          </a:bodyPr>
          <a:lstStyle/>
          <a:p>
            <a:pPr marL="238125">
              <a:lnSpc>
                <a:spcPct val="100000"/>
              </a:lnSpc>
              <a:spcBef>
                <a:spcPts val="2225"/>
              </a:spcBef>
            </a:pPr>
            <a:r>
              <a:rPr sz="2600" dirty="0">
                <a:latin typeface="Palatino Linotype"/>
                <a:cs typeface="Palatino Linotype"/>
              </a:rPr>
              <a:t>I</a:t>
            </a:r>
            <a:r>
              <a:rPr sz="2600" spc="55" dirty="0">
                <a:latin typeface="Palatino Linotype"/>
                <a:cs typeface="Palatino Linotype"/>
              </a:rPr>
              <a:t> </a:t>
            </a:r>
            <a:r>
              <a:rPr sz="2600" dirty="0">
                <a:latin typeface="Palatino Linotype"/>
                <a:cs typeface="Palatino Linotype"/>
              </a:rPr>
              <a:t>am</a:t>
            </a:r>
            <a:r>
              <a:rPr sz="2600" spc="60" dirty="0">
                <a:latin typeface="Palatino Linotype"/>
                <a:cs typeface="Palatino Linotype"/>
              </a:rPr>
              <a:t> </a:t>
            </a:r>
            <a:r>
              <a:rPr sz="2600" spc="-25" dirty="0">
                <a:latin typeface="Palatino Linotype"/>
                <a:cs typeface="Palatino Linotype"/>
              </a:rPr>
              <a:t>giving</a:t>
            </a:r>
            <a:r>
              <a:rPr sz="2600" spc="60" dirty="0">
                <a:latin typeface="Palatino Linotype"/>
                <a:cs typeface="Palatino Linotype"/>
              </a:rPr>
              <a:t> </a:t>
            </a:r>
            <a:r>
              <a:rPr sz="2600" dirty="0">
                <a:latin typeface="Palatino Linotype"/>
                <a:cs typeface="Palatino Linotype"/>
              </a:rPr>
              <a:t>ghusl</a:t>
            </a:r>
            <a:r>
              <a:rPr sz="2600" spc="60" dirty="0">
                <a:latin typeface="Palatino Linotype"/>
                <a:cs typeface="Palatino Linotype"/>
              </a:rPr>
              <a:t> </a:t>
            </a:r>
            <a:r>
              <a:rPr sz="2600" spc="50" dirty="0">
                <a:latin typeface="Palatino Linotype"/>
                <a:cs typeface="Palatino Linotype"/>
              </a:rPr>
              <a:t>to</a:t>
            </a:r>
            <a:r>
              <a:rPr sz="2600" spc="60" dirty="0">
                <a:latin typeface="Palatino Linotype"/>
                <a:cs typeface="Palatino Linotype"/>
              </a:rPr>
              <a:t> </a:t>
            </a:r>
            <a:r>
              <a:rPr sz="2600" spc="50" dirty="0">
                <a:latin typeface="Palatino Linotype"/>
                <a:cs typeface="Palatino Linotype"/>
              </a:rPr>
              <a:t>this</a:t>
            </a:r>
            <a:r>
              <a:rPr sz="2600" spc="60" dirty="0">
                <a:latin typeface="Palatino Linotype"/>
                <a:cs typeface="Palatino Linotype"/>
              </a:rPr>
              <a:t> </a:t>
            </a:r>
            <a:r>
              <a:rPr sz="2600" dirty="0">
                <a:latin typeface="Palatino Linotype"/>
                <a:cs typeface="Palatino Linotype"/>
              </a:rPr>
              <a:t>corpse</a:t>
            </a:r>
            <a:r>
              <a:rPr sz="2600" spc="60" dirty="0">
                <a:latin typeface="Palatino Linotype"/>
                <a:cs typeface="Palatino Linotype"/>
              </a:rPr>
              <a:t> </a:t>
            </a:r>
            <a:r>
              <a:rPr sz="2600" dirty="0">
                <a:latin typeface="Palatino Linotype"/>
                <a:cs typeface="Palatino Linotype"/>
              </a:rPr>
              <a:t>with</a:t>
            </a:r>
            <a:r>
              <a:rPr sz="2600" spc="60" dirty="0">
                <a:latin typeface="Palatino Linotype"/>
                <a:cs typeface="Palatino Linotype"/>
              </a:rPr>
              <a:t> </a:t>
            </a:r>
            <a:r>
              <a:rPr sz="2600" spc="50" dirty="0">
                <a:latin typeface="Palatino Linotype"/>
                <a:cs typeface="Palatino Linotype"/>
              </a:rPr>
              <a:t>[mention</a:t>
            </a:r>
            <a:r>
              <a:rPr sz="2600" spc="60" dirty="0">
                <a:latin typeface="Palatino Linotype"/>
                <a:cs typeface="Palatino Linotype"/>
              </a:rPr>
              <a:t> </a:t>
            </a:r>
            <a:r>
              <a:rPr sz="2600" dirty="0">
                <a:latin typeface="Palatino Linotype"/>
                <a:cs typeface="Palatino Linotype"/>
              </a:rPr>
              <a:t>type</a:t>
            </a:r>
            <a:r>
              <a:rPr sz="2600" spc="60" dirty="0">
                <a:latin typeface="Palatino Linotype"/>
                <a:cs typeface="Palatino Linotype"/>
              </a:rPr>
              <a:t> </a:t>
            </a:r>
            <a:r>
              <a:rPr sz="2600" dirty="0">
                <a:latin typeface="Palatino Linotype"/>
                <a:cs typeface="Palatino Linotype"/>
              </a:rPr>
              <a:t>of</a:t>
            </a:r>
            <a:r>
              <a:rPr sz="2600" spc="60" dirty="0">
                <a:latin typeface="Palatino Linotype"/>
                <a:cs typeface="Palatino Linotype"/>
              </a:rPr>
              <a:t> </a:t>
            </a:r>
            <a:r>
              <a:rPr sz="2600" dirty="0">
                <a:latin typeface="Palatino Linotype"/>
                <a:cs typeface="Palatino Linotype"/>
              </a:rPr>
              <a:t>water</a:t>
            </a:r>
            <a:r>
              <a:rPr sz="2600" spc="60" dirty="0">
                <a:latin typeface="Palatino Linotype"/>
                <a:cs typeface="Palatino Linotype"/>
              </a:rPr>
              <a:t> </a:t>
            </a:r>
            <a:r>
              <a:rPr sz="2600" dirty="0">
                <a:latin typeface="Palatino Linotype"/>
                <a:cs typeface="Palatino Linotype"/>
              </a:rPr>
              <a:t>being</a:t>
            </a:r>
            <a:r>
              <a:rPr sz="2600" spc="60" dirty="0">
                <a:latin typeface="Palatino Linotype"/>
                <a:cs typeface="Palatino Linotype"/>
              </a:rPr>
              <a:t> </a:t>
            </a:r>
            <a:r>
              <a:rPr sz="2600" dirty="0">
                <a:latin typeface="Palatino Linotype"/>
                <a:cs typeface="Palatino Linotype"/>
              </a:rPr>
              <a:t>used</a:t>
            </a:r>
            <a:r>
              <a:rPr sz="2600" spc="60" dirty="0">
                <a:latin typeface="Palatino Linotype"/>
                <a:cs typeface="Palatino Linotype"/>
              </a:rPr>
              <a:t> </a:t>
            </a:r>
            <a:r>
              <a:rPr sz="2600" spc="50" dirty="0">
                <a:latin typeface="Palatino Linotype"/>
                <a:cs typeface="Palatino Linotype"/>
              </a:rPr>
              <a:t>to</a:t>
            </a:r>
            <a:r>
              <a:rPr sz="2600" spc="60" dirty="0">
                <a:latin typeface="Palatino Linotype"/>
                <a:cs typeface="Palatino Linotype"/>
              </a:rPr>
              <a:t> </a:t>
            </a:r>
            <a:r>
              <a:rPr sz="2600" spc="-10" dirty="0">
                <a:latin typeface="Palatino Linotype"/>
                <a:cs typeface="Palatino Linotype"/>
              </a:rPr>
              <a:t>give</a:t>
            </a:r>
            <a:r>
              <a:rPr sz="2600" spc="60" dirty="0">
                <a:latin typeface="Palatino Linotype"/>
                <a:cs typeface="Palatino Linotype"/>
              </a:rPr>
              <a:t> </a:t>
            </a:r>
            <a:r>
              <a:rPr sz="2600" dirty="0">
                <a:latin typeface="Palatino Linotype"/>
                <a:cs typeface="Palatino Linotype"/>
              </a:rPr>
              <a:t>ghusl]</a:t>
            </a:r>
            <a:r>
              <a:rPr sz="2600" spc="60" dirty="0">
                <a:latin typeface="Palatino Linotype"/>
                <a:cs typeface="Palatino Linotype"/>
              </a:rPr>
              <a:t> </a:t>
            </a:r>
            <a:r>
              <a:rPr sz="2600" dirty="0">
                <a:latin typeface="Palatino Linotype"/>
                <a:cs typeface="Palatino Linotype"/>
              </a:rPr>
              <a:t>wajib</a:t>
            </a:r>
            <a:r>
              <a:rPr sz="2600" spc="60" dirty="0">
                <a:latin typeface="Palatino Linotype"/>
                <a:cs typeface="Palatino Linotype"/>
              </a:rPr>
              <a:t> </a:t>
            </a:r>
            <a:r>
              <a:rPr sz="2600" dirty="0">
                <a:latin typeface="Palatino Linotype"/>
                <a:cs typeface="Palatino Linotype"/>
              </a:rPr>
              <a:t>qurbatan</a:t>
            </a:r>
            <a:r>
              <a:rPr sz="2600" spc="60" dirty="0">
                <a:latin typeface="Palatino Linotype"/>
                <a:cs typeface="Palatino Linotype"/>
              </a:rPr>
              <a:t> </a:t>
            </a:r>
            <a:r>
              <a:rPr sz="2600" spc="-10" dirty="0">
                <a:latin typeface="Palatino Linotype"/>
                <a:cs typeface="Palatino Linotype"/>
              </a:rPr>
              <a:t>ilallah</a:t>
            </a:r>
            <a:endParaRPr sz="2600" dirty="0">
              <a:latin typeface="Palatino Linotype"/>
              <a:cs typeface="Palatino Linotype"/>
            </a:endParaRPr>
          </a:p>
        </p:txBody>
      </p:sp>
      <p:sp>
        <p:nvSpPr>
          <p:cNvPr id="6" name="object 6"/>
          <p:cNvSpPr txBox="1"/>
          <p:nvPr/>
        </p:nvSpPr>
        <p:spPr>
          <a:xfrm>
            <a:off x="1055330" y="1819704"/>
            <a:ext cx="735330" cy="1457960"/>
          </a:xfrm>
          <a:prstGeom prst="rect">
            <a:avLst/>
          </a:prstGeom>
        </p:spPr>
        <p:txBody>
          <a:bodyPr vert="horz" wrap="square" lIns="0" tIns="12700" rIns="0" bIns="0" rtlCol="0">
            <a:spAutoFit/>
          </a:bodyPr>
          <a:lstStyle/>
          <a:p>
            <a:pPr marL="12700">
              <a:lnSpc>
                <a:spcPct val="100000"/>
              </a:lnSpc>
              <a:spcBef>
                <a:spcPts val="100"/>
              </a:spcBef>
            </a:pPr>
            <a:r>
              <a:rPr sz="9400" b="1" spc="795" dirty="0">
                <a:solidFill>
                  <a:srgbClr val="823726"/>
                </a:solidFill>
                <a:latin typeface="Palatino Linotype"/>
                <a:cs typeface="Palatino Linotype"/>
              </a:rPr>
              <a:t>1</a:t>
            </a:r>
            <a:endParaRPr sz="9400">
              <a:latin typeface="Palatino Linotype"/>
              <a:cs typeface="Palatino Linotype"/>
            </a:endParaRPr>
          </a:p>
        </p:txBody>
      </p:sp>
      <p:grpSp>
        <p:nvGrpSpPr>
          <p:cNvPr id="7" name="object 7"/>
          <p:cNvGrpSpPr/>
          <p:nvPr/>
        </p:nvGrpSpPr>
        <p:grpSpPr>
          <a:xfrm>
            <a:off x="0" y="4559453"/>
            <a:ext cx="19292196" cy="5380944"/>
            <a:chOff x="0" y="4559453"/>
            <a:chExt cx="19292196" cy="5380944"/>
          </a:xfrm>
        </p:grpSpPr>
        <p:pic>
          <p:nvPicPr>
            <p:cNvPr id="8" name="object 8"/>
            <p:cNvPicPr/>
            <p:nvPr/>
          </p:nvPicPr>
          <p:blipFill>
            <a:blip r:embed="rId2" cstate="print"/>
            <a:stretch>
              <a:fillRect/>
            </a:stretch>
          </p:blipFill>
          <p:spPr>
            <a:xfrm>
              <a:off x="0" y="4559453"/>
              <a:ext cx="18705694" cy="5380944"/>
            </a:xfrm>
            <a:prstGeom prst="rect">
              <a:avLst/>
            </a:prstGeom>
          </p:spPr>
        </p:pic>
        <p:sp>
          <p:nvSpPr>
            <p:cNvPr id="9" name="object 9"/>
            <p:cNvSpPr/>
            <p:nvPr/>
          </p:nvSpPr>
          <p:spPr>
            <a:xfrm>
              <a:off x="12460353" y="5362384"/>
              <a:ext cx="0" cy="3775710"/>
            </a:xfrm>
            <a:custGeom>
              <a:avLst/>
              <a:gdLst/>
              <a:ahLst/>
              <a:cxnLst/>
              <a:rect l="l" t="t" r="r" b="b"/>
              <a:pathLst>
                <a:path h="3775709">
                  <a:moveTo>
                    <a:pt x="0" y="3775081"/>
                  </a:moveTo>
                  <a:lnTo>
                    <a:pt x="0" y="0"/>
                  </a:lnTo>
                </a:path>
              </a:pathLst>
            </a:custGeom>
            <a:ln w="20941">
              <a:solidFill>
                <a:srgbClr val="747676"/>
              </a:solidFill>
            </a:ln>
          </p:spPr>
          <p:txBody>
            <a:bodyPr wrap="square" lIns="0" tIns="0" rIns="0" bIns="0" rtlCol="0"/>
            <a:lstStyle/>
            <a:p>
              <a:endParaRPr/>
            </a:p>
          </p:txBody>
        </p:sp>
        <p:sp>
          <p:nvSpPr>
            <p:cNvPr id="10" name="object 10"/>
            <p:cNvSpPr/>
            <p:nvPr/>
          </p:nvSpPr>
          <p:spPr>
            <a:xfrm>
              <a:off x="1664176" y="7249925"/>
              <a:ext cx="10791190" cy="0"/>
            </a:xfrm>
            <a:custGeom>
              <a:avLst/>
              <a:gdLst/>
              <a:ahLst/>
              <a:cxnLst/>
              <a:rect l="l" t="t" r="r" b="b"/>
              <a:pathLst>
                <a:path w="10791190">
                  <a:moveTo>
                    <a:pt x="0" y="0"/>
                  </a:moveTo>
                  <a:lnTo>
                    <a:pt x="10790886" y="0"/>
                  </a:lnTo>
                </a:path>
              </a:pathLst>
            </a:custGeom>
            <a:ln w="20941">
              <a:solidFill>
                <a:srgbClr val="747676"/>
              </a:solidFill>
            </a:ln>
          </p:spPr>
          <p:txBody>
            <a:bodyPr wrap="square" lIns="0" tIns="0" rIns="0" bIns="0" rtlCol="0"/>
            <a:lstStyle/>
            <a:p>
              <a:endParaRPr/>
            </a:p>
          </p:txBody>
        </p:sp>
        <p:sp>
          <p:nvSpPr>
            <p:cNvPr id="11" name="object 11"/>
            <p:cNvSpPr/>
            <p:nvPr/>
          </p:nvSpPr>
          <p:spPr>
            <a:xfrm>
              <a:off x="1664176" y="5365166"/>
              <a:ext cx="12731750" cy="0"/>
            </a:xfrm>
            <a:custGeom>
              <a:avLst/>
              <a:gdLst/>
              <a:ahLst/>
              <a:cxnLst/>
              <a:rect l="l" t="t" r="r" b="b"/>
              <a:pathLst>
                <a:path w="12731750">
                  <a:moveTo>
                    <a:pt x="0" y="0"/>
                  </a:moveTo>
                  <a:lnTo>
                    <a:pt x="12731591" y="0"/>
                  </a:lnTo>
                </a:path>
              </a:pathLst>
            </a:custGeom>
            <a:ln w="20941">
              <a:solidFill>
                <a:srgbClr val="747676"/>
              </a:solidFill>
            </a:ln>
          </p:spPr>
          <p:txBody>
            <a:bodyPr wrap="square" lIns="0" tIns="0" rIns="0" bIns="0" rtlCol="0"/>
            <a:lstStyle/>
            <a:p>
              <a:endParaRPr/>
            </a:p>
          </p:txBody>
        </p:sp>
        <p:sp>
          <p:nvSpPr>
            <p:cNvPr id="12" name="object 12"/>
            <p:cNvSpPr/>
            <p:nvPr/>
          </p:nvSpPr>
          <p:spPr>
            <a:xfrm>
              <a:off x="1664144" y="9100737"/>
              <a:ext cx="12731750" cy="44450"/>
            </a:xfrm>
            <a:custGeom>
              <a:avLst/>
              <a:gdLst/>
              <a:ahLst/>
              <a:cxnLst/>
              <a:rect l="l" t="t" r="r" b="b"/>
              <a:pathLst>
                <a:path w="12731750" h="44450">
                  <a:moveTo>
                    <a:pt x="6717792" y="0"/>
                  </a:moveTo>
                  <a:lnTo>
                    <a:pt x="0" y="0"/>
                  </a:lnTo>
                  <a:lnTo>
                    <a:pt x="0" y="44424"/>
                  </a:lnTo>
                  <a:lnTo>
                    <a:pt x="6717792" y="44424"/>
                  </a:lnTo>
                  <a:lnTo>
                    <a:pt x="6717792" y="0"/>
                  </a:lnTo>
                  <a:close/>
                </a:path>
                <a:path w="12731750" h="44450">
                  <a:moveTo>
                    <a:pt x="9181884" y="0"/>
                  </a:moveTo>
                  <a:lnTo>
                    <a:pt x="6791084" y="0"/>
                  </a:lnTo>
                  <a:lnTo>
                    <a:pt x="6791084" y="44424"/>
                  </a:lnTo>
                  <a:lnTo>
                    <a:pt x="9181884" y="44424"/>
                  </a:lnTo>
                  <a:lnTo>
                    <a:pt x="9181884" y="0"/>
                  </a:lnTo>
                  <a:close/>
                </a:path>
                <a:path w="12731750" h="44450">
                  <a:moveTo>
                    <a:pt x="12731649" y="0"/>
                  </a:moveTo>
                  <a:lnTo>
                    <a:pt x="9255176" y="0"/>
                  </a:lnTo>
                  <a:lnTo>
                    <a:pt x="9255176" y="44424"/>
                  </a:lnTo>
                  <a:lnTo>
                    <a:pt x="12731649" y="44424"/>
                  </a:lnTo>
                  <a:lnTo>
                    <a:pt x="12731649" y="0"/>
                  </a:lnTo>
                  <a:close/>
                </a:path>
              </a:pathLst>
            </a:custGeom>
            <a:solidFill>
              <a:srgbClr val="747676"/>
            </a:solidFill>
          </p:spPr>
          <p:txBody>
            <a:bodyPr wrap="square" lIns="0" tIns="0" rIns="0" bIns="0" rtlCol="0"/>
            <a:lstStyle/>
            <a:p>
              <a:endParaRPr/>
            </a:p>
          </p:txBody>
        </p:sp>
        <p:sp>
          <p:nvSpPr>
            <p:cNvPr id="13" name="object 13"/>
            <p:cNvSpPr/>
            <p:nvPr/>
          </p:nvSpPr>
          <p:spPr>
            <a:xfrm>
              <a:off x="1633458" y="5362384"/>
              <a:ext cx="0" cy="3775710"/>
            </a:xfrm>
            <a:custGeom>
              <a:avLst/>
              <a:gdLst/>
              <a:ahLst/>
              <a:cxnLst/>
              <a:rect l="l" t="t" r="r" b="b"/>
              <a:pathLst>
                <a:path h="3775709">
                  <a:moveTo>
                    <a:pt x="0" y="3775081"/>
                  </a:moveTo>
                  <a:lnTo>
                    <a:pt x="0" y="0"/>
                  </a:lnTo>
                </a:path>
              </a:pathLst>
            </a:custGeom>
            <a:ln w="20941">
              <a:solidFill>
                <a:srgbClr val="747676"/>
              </a:solidFill>
            </a:ln>
          </p:spPr>
          <p:txBody>
            <a:bodyPr wrap="square" lIns="0" tIns="0" rIns="0" bIns="0" rtlCol="0"/>
            <a:lstStyle/>
            <a:p>
              <a:endParaRPr/>
            </a:p>
          </p:txBody>
        </p:sp>
        <p:sp>
          <p:nvSpPr>
            <p:cNvPr id="14" name="object 14"/>
            <p:cNvSpPr/>
            <p:nvPr/>
          </p:nvSpPr>
          <p:spPr>
            <a:xfrm>
              <a:off x="14366054" y="5362384"/>
              <a:ext cx="0" cy="3775710"/>
            </a:xfrm>
            <a:custGeom>
              <a:avLst/>
              <a:gdLst/>
              <a:ahLst/>
              <a:cxnLst/>
              <a:rect l="l" t="t" r="r" b="b"/>
              <a:pathLst>
                <a:path h="3775709">
                  <a:moveTo>
                    <a:pt x="0" y="3775081"/>
                  </a:moveTo>
                  <a:lnTo>
                    <a:pt x="0" y="0"/>
                  </a:lnTo>
                </a:path>
              </a:pathLst>
            </a:custGeom>
            <a:ln w="20941">
              <a:solidFill>
                <a:srgbClr val="747676"/>
              </a:solidFill>
            </a:ln>
          </p:spPr>
          <p:txBody>
            <a:bodyPr wrap="square" lIns="0" tIns="0" rIns="0" bIns="0" rtlCol="0"/>
            <a:lstStyle/>
            <a:p>
              <a:endParaRPr/>
            </a:p>
          </p:txBody>
        </p:sp>
        <p:sp>
          <p:nvSpPr>
            <p:cNvPr id="15" name="object 15"/>
            <p:cNvSpPr/>
            <p:nvPr/>
          </p:nvSpPr>
          <p:spPr>
            <a:xfrm>
              <a:off x="15846051" y="5365797"/>
              <a:ext cx="3446145" cy="972819"/>
            </a:xfrm>
            <a:custGeom>
              <a:avLst/>
              <a:gdLst/>
              <a:ahLst/>
              <a:cxnLst/>
              <a:rect l="l" t="t" r="r" b="b"/>
              <a:pathLst>
                <a:path w="3446144" h="972820">
                  <a:moveTo>
                    <a:pt x="0" y="0"/>
                  </a:moveTo>
                  <a:lnTo>
                    <a:pt x="3445657" y="0"/>
                  </a:lnTo>
                  <a:lnTo>
                    <a:pt x="3445657" y="972401"/>
                  </a:lnTo>
                  <a:lnTo>
                    <a:pt x="0" y="972401"/>
                  </a:lnTo>
                  <a:lnTo>
                    <a:pt x="0" y="0"/>
                  </a:lnTo>
                  <a:close/>
                </a:path>
              </a:pathLst>
            </a:custGeom>
            <a:ln w="20941">
              <a:solidFill>
                <a:srgbClr val="000000"/>
              </a:solidFill>
            </a:ln>
          </p:spPr>
          <p:txBody>
            <a:bodyPr wrap="square" lIns="0" tIns="0" rIns="0" bIns="0" rtlCol="0"/>
            <a:lstStyle/>
            <a:p>
              <a:endParaRPr/>
            </a:p>
          </p:txBody>
        </p:sp>
      </p:grpSp>
      <p:sp>
        <p:nvSpPr>
          <p:cNvPr id="16" name="object 16"/>
          <p:cNvSpPr txBox="1"/>
          <p:nvPr/>
        </p:nvSpPr>
        <p:spPr>
          <a:xfrm>
            <a:off x="14935266" y="4782965"/>
            <a:ext cx="4196715" cy="1457960"/>
          </a:xfrm>
          <a:prstGeom prst="rect">
            <a:avLst/>
          </a:prstGeom>
        </p:spPr>
        <p:txBody>
          <a:bodyPr vert="horz" wrap="square" lIns="0" tIns="12700" rIns="0" bIns="0" rtlCol="0">
            <a:spAutoFit/>
          </a:bodyPr>
          <a:lstStyle/>
          <a:p>
            <a:pPr marL="38100">
              <a:lnSpc>
                <a:spcPct val="100000"/>
              </a:lnSpc>
              <a:spcBef>
                <a:spcPts val="100"/>
              </a:spcBef>
            </a:pPr>
            <a:r>
              <a:rPr sz="14100" b="1" spc="1267" baseline="-14184" dirty="0">
                <a:solidFill>
                  <a:srgbClr val="823726"/>
                </a:solidFill>
                <a:latin typeface="Palatino Linotype"/>
                <a:cs typeface="Palatino Linotype"/>
              </a:rPr>
              <a:t>2</a:t>
            </a:r>
            <a:r>
              <a:rPr sz="14100" b="1" spc="-1019" baseline="-14184" dirty="0">
                <a:solidFill>
                  <a:srgbClr val="823726"/>
                </a:solidFill>
                <a:latin typeface="Palatino Linotype"/>
                <a:cs typeface="Palatino Linotype"/>
              </a:rPr>
              <a:t> </a:t>
            </a:r>
            <a:r>
              <a:rPr sz="2850" dirty="0">
                <a:latin typeface="Palatino Linotype"/>
                <a:cs typeface="Palatino Linotype"/>
              </a:rPr>
              <a:t>Wash</a:t>
            </a:r>
            <a:r>
              <a:rPr sz="2850" spc="-105" dirty="0">
                <a:latin typeface="Palatino Linotype"/>
                <a:cs typeface="Palatino Linotype"/>
              </a:rPr>
              <a:t> </a:t>
            </a:r>
            <a:r>
              <a:rPr sz="2850" dirty="0">
                <a:latin typeface="Palatino Linotype"/>
                <a:cs typeface="Palatino Linotype"/>
              </a:rPr>
              <a:t>Head</a:t>
            </a:r>
            <a:r>
              <a:rPr sz="2850" spc="25" dirty="0">
                <a:latin typeface="Palatino Linotype"/>
                <a:cs typeface="Palatino Linotype"/>
              </a:rPr>
              <a:t> </a:t>
            </a:r>
            <a:r>
              <a:rPr sz="2850" spc="175" dirty="0">
                <a:latin typeface="Palatino Linotype"/>
                <a:cs typeface="Palatino Linotype"/>
              </a:rPr>
              <a:t>&amp;</a:t>
            </a:r>
            <a:r>
              <a:rPr sz="2850" spc="25" dirty="0">
                <a:latin typeface="Palatino Linotype"/>
                <a:cs typeface="Palatino Linotype"/>
              </a:rPr>
              <a:t> </a:t>
            </a:r>
            <a:r>
              <a:rPr sz="2850" spc="-20" dirty="0">
                <a:latin typeface="Palatino Linotype"/>
                <a:cs typeface="Palatino Linotype"/>
              </a:rPr>
              <a:t>Neck</a:t>
            </a:r>
            <a:endParaRPr sz="2850" dirty="0">
              <a:latin typeface="Palatino Linotype"/>
              <a:cs typeface="Palatino Linotype"/>
            </a:endParaRPr>
          </a:p>
        </p:txBody>
      </p:sp>
      <p:grpSp>
        <p:nvGrpSpPr>
          <p:cNvPr id="17" name="object 17"/>
          <p:cNvGrpSpPr/>
          <p:nvPr/>
        </p:nvGrpSpPr>
        <p:grpSpPr>
          <a:xfrm>
            <a:off x="14376274" y="6295086"/>
            <a:ext cx="1513205" cy="999490"/>
            <a:chOff x="14376274" y="6295086"/>
            <a:chExt cx="1513205" cy="999490"/>
          </a:xfrm>
        </p:grpSpPr>
        <p:sp>
          <p:nvSpPr>
            <p:cNvPr id="18" name="object 18"/>
            <p:cNvSpPr/>
            <p:nvPr/>
          </p:nvSpPr>
          <p:spPr>
            <a:xfrm>
              <a:off x="14587666" y="6331916"/>
              <a:ext cx="1264920" cy="824865"/>
            </a:xfrm>
            <a:custGeom>
              <a:avLst/>
              <a:gdLst/>
              <a:ahLst/>
              <a:cxnLst/>
              <a:rect l="l" t="t" r="r" b="b"/>
              <a:pathLst>
                <a:path w="1264919" h="824865">
                  <a:moveTo>
                    <a:pt x="1264866" y="0"/>
                  </a:moveTo>
                  <a:lnTo>
                    <a:pt x="30700" y="804605"/>
                  </a:lnTo>
                  <a:lnTo>
                    <a:pt x="0" y="824620"/>
                  </a:lnTo>
                </a:path>
              </a:pathLst>
            </a:custGeom>
            <a:ln w="73296">
              <a:solidFill>
                <a:srgbClr val="000000"/>
              </a:solidFill>
            </a:ln>
          </p:spPr>
          <p:txBody>
            <a:bodyPr wrap="square" lIns="0" tIns="0" rIns="0" bIns="0" rtlCol="0"/>
            <a:lstStyle/>
            <a:p>
              <a:endParaRPr/>
            </a:p>
          </p:txBody>
        </p:sp>
        <p:sp>
          <p:nvSpPr>
            <p:cNvPr id="19" name="object 19"/>
            <p:cNvSpPr/>
            <p:nvPr/>
          </p:nvSpPr>
          <p:spPr>
            <a:xfrm>
              <a:off x="14376274" y="7015476"/>
              <a:ext cx="321310" cy="279400"/>
            </a:xfrm>
            <a:custGeom>
              <a:avLst/>
              <a:gdLst/>
              <a:ahLst/>
              <a:cxnLst/>
              <a:rect l="l" t="t" r="r" b="b"/>
              <a:pathLst>
                <a:path w="321309" h="279400">
                  <a:moveTo>
                    <a:pt x="163178" y="0"/>
                  </a:moveTo>
                  <a:lnTo>
                    <a:pt x="0" y="278876"/>
                  </a:lnTo>
                  <a:lnTo>
                    <a:pt x="321005" y="242092"/>
                  </a:lnTo>
                  <a:lnTo>
                    <a:pt x="163178" y="0"/>
                  </a:lnTo>
                  <a:close/>
                </a:path>
              </a:pathLst>
            </a:custGeom>
            <a:solidFill>
              <a:srgbClr val="000000"/>
            </a:solidFill>
          </p:spPr>
          <p:txBody>
            <a:bodyPr wrap="square" lIns="0" tIns="0" rIns="0" bIns="0" rtlCol="0"/>
            <a:lstStyle/>
            <a:p>
              <a:endParaRPr/>
            </a:p>
          </p:txBody>
        </p:sp>
      </p:grpSp>
      <p:sp>
        <p:nvSpPr>
          <p:cNvPr id="20" name="object 20"/>
          <p:cNvSpPr txBox="1"/>
          <p:nvPr/>
        </p:nvSpPr>
        <p:spPr>
          <a:xfrm>
            <a:off x="7044676" y="3180920"/>
            <a:ext cx="735330" cy="1457960"/>
          </a:xfrm>
          <a:prstGeom prst="rect">
            <a:avLst/>
          </a:prstGeom>
        </p:spPr>
        <p:txBody>
          <a:bodyPr vert="horz" wrap="square" lIns="0" tIns="12700" rIns="0" bIns="0" rtlCol="0">
            <a:spAutoFit/>
          </a:bodyPr>
          <a:lstStyle/>
          <a:p>
            <a:pPr marL="12700">
              <a:lnSpc>
                <a:spcPct val="100000"/>
              </a:lnSpc>
              <a:spcBef>
                <a:spcPts val="100"/>
              </a:spcBef>
            </a:pPr>
            <a:r>
              <a:rPr sz="9400" b="1" spc="795" dirty="0">
                <a:solidFill>
                  <a:srgbClr val="823726"/>
                </a:solidFill>
                <a:latin typeface="Palatino Linotype"/>
                <a:cs typeface="Palatino Linotype"/>
              </a:rPr>
              <a:t>3</a:t>
            </a:r>
            <a:endParaRPr sz="9400">
              <a:latin typeface="Palatino Linotype"/>
              <a:cs typeface="Palatino Linotype"/>
            </a:endParaRPr>
          </a:p>
        </p:txBody>
      </p:sp>
      <p:sp>
        <p:nvSpPr>
          <p:cNvPr id="21" name="object 21"/>
          <p:cNvSpPr txBox="1"/>
          <p:nvPr/>
        </p:nvSpPr>
        <p:spPr>
          <a:xfrm>
            <a:off x="7936541" y="3453116"/>
            <a:ext cx="3439795" cy="972819"/>
          </a:xfrm>
          <a:prstGeom prst="rect">
            <a:avLst/>
          </a:prstGeom>
          <a:ln w="20941">
            <a:solidFill>
              <a:srgbClr val="000000"/>
            </a:solidFill>
          </a:ln>
        </p:spPr>
        <p:txBody>
          <a:bodyPr vert="horz" wrap="square" lIns="0" tIns="257810" rIns="0" bIns="0" rtlCol="0">
            <a:spAutoFit/>
          </a:bodyPr>
          <a:lstStyle/>
          <a:p>
            <a:pPr marL="41910">
              <a:lnSpc>
                <a:spcPct val="100000"/>
              </a:lnSpc>
              <a:spcBef>
                <a:spcPts val="2030"/>
              </a:spcBef>
            </a:pPr>
            <a:r>
              <a:rPr sz="2850" dirty="0">
                <a:latin typeface="Palatino Linotype"/>
                <a:cs typeface="Palatino Linotype"/>
              </a:rPr>
              <a:t>Wash</a:t>
            </a:r>
            <a:r>
              <a:rPr sz="2850" spc="110" dirty="0">
                <a:latin typeface="Palatino Linotype"/>
                <a:cs typeface="Palatino Linotype"/>
              </a:rPr>
              <a:t> </a:t>
            </a:r>
            <a:r>
              <a:rPr sz="2850" dirty="0">
                <a:latin typeface="Palatino Linotype"/>
                <a:cs typeface="Palatino Linotype"/>
              </a:rPr>
              <a:t>Right</a:t>
            </a:r>
            <a:r>
              <a:rPr sz="2850" spc="110" dirty="0">
                <a:latin typeface="Palatino Linotype"/>
                <a:cs typeface="Palatino Linotype"/>
              </a:rPr>
              <a:t> </a:t>
            </a:r>
            <a:r>
              <a:rPr sz="2850" spc="-20" dirty="0">
                <a:latin typeface="Palatino Linotype"/>
                <a:cs typeface="Palatino Linotype"/>
              </a:rPr>
              <a:t>Side</a:t>
            </a:r>
            <a:endParaRPr sz="2850" dirty="0">
              <a:latin typeface="Palatino Linotype"/>
              <a:cs typeface="Palatino Linotype"/>
            </a:endParaRPr>
          </a:p>
        </p:txBody>
      </p:sp>
      <p:grpSp>
        <p:nvGrpSpPr>
          <p:cNvPr id="22" name="object 22"/>
          <p:cNvGrpSpPr/>
          <p:nvPr/>
        </p:nvGrpSpPr>
        <p:grpSpPr>
          <a:xfrm>
            <a:off x="2328129" y="4382404"/>
            <a:ext cx="5753100" cy="6707505"/>
            <a:chOff x="2328129" y="4382404"/>
            <a:chExt cx="5753100" cy="6707505"/>
          </a:xfrm>
        </p:grpSpPr>
        <p:sp>
          <p:nvSpPr>
            <p:cNvPr id="23" name="object 23"/>
            <p:cNvSpPr/>
            <p:nvPr/>
          </p:nvSpPr>
          <p:spPr>
            <a:xfrm>
              <a:off x="7936541" y="4419234"/>
              <a:ext cx="0" cy="741045"/>
            </a:xfrm>
            <a:custGeom>
              <a:avLst/>
              <a:gdLst/>
              <a:ahLst/>
              <a:cxnLst/>
              <a:rect l="l" t="t" r="r" b="b"/>
              <a:pathLst>
                <a:path h="741045">
                  <a:moveTo>
                    <a:pt x="0" y="0"/>
                  </a:moveTo>
                  <a:lnTo>
                    <a:pt x="0" y="704347"/>
                  </a:lnTo>
                  <a:lnTo>
                    <a:pt x="0" y="740995"/>
                  </a:lnTo>
                </a:path>
              </a:pathLst>
            </a:custGeom>
            <a:ln w="73296">
              <a:solidFill>
                <a:srgbClr val="000000"/>
              </a:solidFill>
            </a:ln>
          </p:spPr>
          <p:txBody>
            <a:bodyPr wrap="square" lIns="0" tIns="0" rIns="0" bIns="0" rtlCol="0"/>
            <a:lstStyle/>
            <a:p>
              <a:endParaRPr/>
            </a:p>
          </p:txBody>
        </p:sp>
        <p:sp>
          <p:nvSpPr>
            <p:cNvPr id="24" name="object 24"/>
            <p:cNvSpPr/>
            <p:nvPr/>
          </p:nvSpPr>
          <p:spPr>
            <a:xfrm>
              <a:off x="7792043" y="5123581"/>
              <a:ext cx="289560" cy="289560"/>
            </a:xfrm>
            <a:custGeom>
              <a:avLst/>
              <a:gdLst/>
              <a:ahLst/>
              <a:cxnLst/>
              <a:rect l="l" t="t" r="r" b="b"/>
              <a:pathLst>
                <a:path w="289559" h="289560">
                  <a:moveTo>
                    <a:pt x="288996" y="0"/>
                  </a:moveTo>
                  <a:lnTo>
                    <a:pt x="0" y="0"/>
                  </a:lnTo>
                  <a:lnTo>
                    <a:pt x="144498" y="288996"/>
                  </a:lnTo>
                  <a:lnTo>
                    <a:pt x="288996" y="0"/>
                  </a:lnTo>
                  <a:close/>
                </a:path>
              </a:pathLst>
            </a:custGeom>
            <a:solidFill>
              <a:srgbClr val="000000"/>
            </a:solidFill>
          </p:spPr>
          <p:txBody>
            <a:bodyPr wrap="square" lIns="0" tIns="0" rIns="0" bIns="0" rtlCol="0"/>
            <a:lstStyle/>
            <a:p>
              <a:endParaRPr/>
            </a:p>
          </p:txBody>
        </p:sp>
        <p:sp>
          <p:nvSpPr>
            <p:cNvPr id="25" name="object 25"/>
            <p:cNvSpPr/>
            <p:nvPr/>
          </p:nvSpPr>
          <p:spPr>
            <a:xfrm>
              <a:off x="2338607" y="10106625"/>
              <a:ext cx="3446145" cy="972819"/>
            </a:xfrm>
            <a:custGeom>
              <a:avLst/>
              <a:gdLst/>
              <a:ahLst/>
              <a:cxnLst/>
              <a:rect l="l" t="t" r="r" b="b"/>
              <a:pathLst>
                <a:path w="3446145" h="972820">
                  <a:moveTo>
                    <a:pt x="0" y="0"/>
                  </a:moveTo>
                  <a:lnTo>
                    <a:pt x="3445657" y="0"/>
                  </a:lnTo>
                  <a:lnTo>
                    <a:pt x="3445657" y="972401"/>
                  </a:lnTo>
                  <a:lnTo>
                    <a:pt x="0" y="972401"/>
                  </a:lnTo>
                  <a:lnTo>
                    <a:pt x="0" y="0"/>
                  </a:lnTo>
                  <a:close/>
                </a:path>
              </a:pathLst>
            </a:custGeom>
            <a:ln w="20941">
              <a:solidFill>
                <a:srgbClr val="000000"/>
              </a:solidFill>
            </a:ln>
          </p:spPr>
          <p:txBody>
            <a:bodyPr wrap="square" lIns="0" tIns="0" rIns="0" bIns="0" rtlCol="0"/>
            <a:lstStyle/>
            <a:p>
              <a:endParaRPr/>
            </a:p>
          </p:txBody>
        </p:sp>
      </p:grpSp>
      <p:sp>
        <p:nvSpPr>
          <p:cNvPr id="26" name="object 26"/>
          <p:cNvSpPr txBox="1"/>
          <p:nvPr/>
        </p:nvSpPr>
        <p:spPr>
          <a:xfrm>
            <a:off x="1453223" y="9829932"/>
            <a:ext cx="735330" cy="1457960"/>
          </a:xfrm>
          <a:prstGeom prst="rect">
            <a:avLst/>
          </a:prstGeom>
        </p:spPr>
        <p:txBody>
          <a:bodyPr vert="horz" wrap="square" lIns="0" tIns="12700" rIns="0" bIns="0" rtlCol="0">
            <a:spAutoFit/>
          </a:bodyPr>
          <a:lstStyle/>
          <a:p>
            <a:pPr marL="12700">
              <a:lnSpc>
                <a:spcPct val="100000"/>
              </a:lnSpc>
              <a:spcBef>
                <a:spcPts val="100"/>
              </a:spcBef>
            </a:pPr>
            <a:r>
              <a:rPr sz="9400" b="1" spc="795" dirty="0">
                <a:solidFill>
                  <a:srgbClr val="823726"/>
                </a:solidFill>
                <a:latin typeface="Palatino Linotype"/>
                <a:cs typeface="Palatino Linotype"/>
              </a:rPr>
              <a:t>4</a:t>
            </a:r>
            <a:endParaRPr sz="9400">
              <a:latin typeface="Palatino Linotype"/>
              <a:cs typeface="Palatino Linotype"/>
            </a:endParaRPr>
          </a:p>
        </p:txBody>
      </p:sp>
      <p:sp>
        <p:nvSpPr>
          <p:cNvPr id="27" name="object 27"/>
          <p:cNvSpPr txBox="1"/>
          <p:nvPr/>
        </p:nvSpPr>
        <p:spPr>
          <a:xfrm>
            <a:off x="2381736" y="10353476"/>
            <a:ext cx="3392170" cy="465455"/>
          </a:xfrm>
          <a:prstGeom prst="rect">
            <a:avLst/>
          </a:prstGeom>
        </p:spPr>
        <p:txBody>
          <a:bodyPr vert="horz" wrap="square" lIns="0" tIns="17145" rIns="0" bIns="0" rtlCol="0">
            <a:spAutoFit/>
          </a:bodyPr>
          <a:lstStyle/>
          <a:p>
            <a:pPr marL="5080">
              <a:lnSpc>
                <a:spcPct val="100000"/>
              </a:lnSpc>
              <a:spcBef>
                <a:spcPts val="135"/>
              </a:spcBef>
            </a:pPr>
            <a:r>
              <a:rPr sz="2850" dirty="0">
                <a:latin typeface="Palatino Linotype"/>
                <a:cs typeface="Palatino Linotype"/>
              </a:rPr>
              <a:t>Wash</a:t>
            </a:r>
            <a:r>
              <a:rPr sz="2850" spc="60" dirty="0">
                <a:latin typeface="Palatino Linotype"/>
                <a:cs typeface="Palatino Linotype"/>
              </a:rPr>
              <a:t> </a:t>
            </a:r>
            <a:r>
              <a:rPr sz="2850" dirty="0">
                <a:latin typeface="Palatino Linotype"/>
                <a:cs typeface="Palatino Linotype"/>
              </a:rPr>
              <a:t>Left</a:t>
            </a:r>
            <a:r>
              <a:rPr sz="2850" spc="70" dirty="0">
                <a:latin typeface="Palatino Linotype"/>
                <a:cs typeface="Palatino Linotype"/>
              </a:rPr>
              <a:t> </a:t>
            </a:r>
            <a:r>
              <a:rPr sz="2850" spc="-20" dirty="0">
                <a:latin typeface="Palatino Linotype"/>
                <a:cs typeface="Palatino Linotype"/>
              </a:rPr>
              <a:t>Side</a:t>
            </a:r>
            <a:endParaRPr sz="2850" dirty="0">
              <a:latin typeface="Palatino Linotype"/>
              <a:cs typeface="Palatino Linotype"/>
            </a:endParaRPr>
          </a:p>
        </p:txBody>
      </p:sp>
      <p:grpSp>
        <p:nvGrpSpPr>
          <p:cNvPr id="28" name="object 28"/>
          <p:cNvGrpSpPr/>
          <p:nvPr/>
        </p:nvGrpSpPr>
        <p:grpSpPr>
          <a:xfrm>
            <a:off x="2200590" y="7841822"/>
            <a:ext cx="8827135" cy="2271395"/>
            <a:chOff x="2200590" y="7841822"/>
            <a:chExt cx="8827135" cy="2271395"/>
          </a:xfrm>
        </p:grpSpPr>
        <p:sp>
          <p:nvSpPr>
            <p:cNvPr id="29" name="object 29"/>
            <p:cNvSpPr/>
            <p:nvPr/>
          </p:nvSpPr>
          <p:spPr>
            <a:xfrm>
              <a:off x="2345088" y="9371619"/>
              <a:ext cx="0" cy="741045"/>
            </a:xfrm>
            <a:custGeom>
              <a:avLst/>
              <a:gdLst/>
              <a:ahLst/>
              <a:cxnLst/>
              <a:rect l="l" t="t" r="r" b="b"/>
              <a:pathLst>
                <a:path h="741045">
                  <a:moveTo>
                    <a:pt x="0" y="740995"/>
                  </a:moveTo>
                  <a:lnTo>
                    <a:pt x="0" y="36648"/>
                  </a:lnTo>
                  <a:lnTo>
                    <a:pt x="0" y="0"/>
                  </a:lnTo>
                </a:path>
              </a:pathLst>
            </a:custGeom>
            <a:ln w="73296">
              <a:solidFill>
                <a:srgbClr val="000000"/>
              </a:solidFill>
            </a:ln>
          </p:spPr>
          <p:txBody>
            <a:bodyPr wrap="square" lIns="0" tIns="0" rIns="0" bIns="0" rtlCol="0"/>
            <a:lstStyle/>
            <a:p>
              <a:endParaRPr/>
            </a:p>
          </p:txBody>
        </p:sp>
        <p:sp>
          <p:nvSpPr>
            <p:cNvPr id="30" name="object 30"/>
            <p:cNvSpPr/>
            <p:nvPr/>
          </p:nvSpPr>
          <p:spPr>
            <a:xfrm>
              <a:off x="2200590" y="9119270"/>
              <a:ext cx="289560" cy="289560"/>
            </a:xfrm>
            <a:custGeom>
              <a:avLst/>
              <a:gdLst/>
              <a:ahLst/>
              <a:cxnLst/>
              <a:rect l="l" t="t" r="r" b="b"/>
              <a:pathLst>
                <a:path w="289560" h="289559">
                  <a:moveTo>
                    <a:pt x="144498" y="0"/>
                  </a:moveTo>
                  <a:lnTo>
                    <a:pt x="0" y="288996"/>
                  </a:lnTo>
                  <a:lnTo>
                    <a:pt x="288996" y="288996"/>
                  </a:lnTo>
                  <a:lnTo>
                    <a:pt x="144498" y="0"/>
                  </a:lnTo>
                  <a:close/>
                </a:path>
              </a:pathLst>
            </a:custGeom>
            <a:solidFill>
              <a:srgbClr val="000000"/>
            </a:solidFill>
          </p:spPr>
          <p:txBody>
            <a:bodyPr wrap="square" lIns="0" tIns="0" rIns="0" bIns="0" rtlCol="0"/>
            <a:lstStyle/>
            <a:p>
              <a:endParaRPr/>
            </a:p>
          </p:txBody>
        </p:sp>
        <p:sp>
          <p:nvSpPr>
            <p:cNvPr id="31" name="object 31"/>
            <p:cNvSpPr/>
            <p:nvPr/>
          </p:nvSpPr>
          <p:spPr>
            <a:xfrm>
              <a:off x="8418592" y="8094171"/>
              <a:ext cx="0" cy="1319530"/>
            </a:xfrm>
            <a:custGeom>
              <a:avLst/>
              <a:gdLst/>
              <a:ahLst/>
              <a:cxnLst/>
              <a:rect l="l" t="t" r="r" b="b"/>
              <a:pathLst>
                <a:path h="1319529">
                  <a:moveTo>
                    <a:pt x="0" y="1319483"/>
                  </a:moveTo>
                  <a:lnTo>
                    <a:pt x="0" y="36648"/>
                  </a:lnTo>
                  <a:lnTo>
                    <a:pt x="0" y="0"/>
                  </a:lnTo>
                </a:path>
              </a:pathLst>
            </a:custGeom>
            <a:ln w="73296">
              <a:solidFill>
                <a:srgbClr val="000000"/>
              </a:solidFill>
            </a:ln>
          </p:spPr>
          <p:txBody>
            <a:bodyPr wrap="square" lIns="0" tIns="0" rIns="0" bIns="0" rtlCol="0"/>
            <a:lstStyle/>
            <a:p>
              <a:endParaRPr/>
            </a:p>
          </p:txBody>
        </p:sp>
        <p:sp>
          <p:nvSpPr>
            <p:cNvPr id="32" name="object 32"/>
            <p:cNvSpPr/>
            <p:nvPr/>
          </p:nvSpPr>
          <p:spPr>
            <a:xfrm>
              <a:off x="8274093" y="7841823"/>
              <a:ext cx="289560" cy="289560"/>
            </a:xfrm>
            <a:custGeom>
              <a:avLst/>
              <a:gdLst/>
              <a:ahLst/>
              <a:cxnLst/>
              <a:rect l="l" t="t" r="r" b="b"/>
              <a:pathLst>
                <a:path w="289559" h="289559">
                  <a:moveTo>
                    <a:pt x="144498" y="0"/>
                  </a:moveTo>
                  <a:lnTo>
                    <a:pt x="0" y="288996"/>
                  </a:lnTo>
                  <a:lnTo>
                    <a:pt x="288996" y="288996"/>
                  </a:lnTo>
                  <a:lnTo>
                    <a:pt x="144498" y="0"/>
                  </a:lnTo>
                  <a:close/>
                </a:path>
              </a:pathLst>
            </a:custGeom>
            <a:solidFill>
              <a:srgbClr val="000000"/>
            </a:solidFill>
          </p:spPr>
          <p:txBody>
            <a:bodyPr wrap="square" lIns="0" tIns="0" rIns="0" bIns="0" rtlCol="0"/>
            <a:lstStyle/>
            <a:p>
              <a:endParaRPr/>
            </a:p>
          </p:txBody>
        </p:sp>
        <p:sp>
          <p:nvSpPr>
            <p:cNvPr id="33" name="object 33"/>
            <p:cNvSpPr/>
            <p:nvPr/>
          </p:nvSpPr>
          <p:spPr>
            <a:xfrm>
              <a:off x="10882684" y="8094171"/>
              <a:ext cx="0" cy="1319530"/>
            </a:xfrm>
            <a:custGeom>
              <a:avLst/>
              <a:gdLst/>
              <a:ahLst/>
              <a:cxnLst/>
              <a:rect l="l" t="t" r="r" b="b"/>
              <a:pathLst>
                <a:path h="1319529">
                  <a:moveTo>
                    <a:pt x="0" y="1319483"/>
                  </a:moveTo>
                  <a:lnTo>
                    <a:pt x="0" y="36648"/>
                  </a:lnTo>
                  <a:lnTo>
                    <a:pt x="0" y="0"/>
                  </a:lnTo>
                </a:path>
              </a:pathLst>
            </a:custGeom>
            <a:ln w="73296">
              <a:solidFill>
                <a:srgbClr val="000000"/>
              </a:solidFill>
            </a:ln>
          </p:spPr>
          <p:txBody>
            <a:bodyPr wrap="square" lIns="0" tIns="0" rIns="0" bIns="0" rtlCol="0"/>
            <a:lstStyle/>
            <a:p>
              <a:endParaRPr/>
            </a:p>
          </p:txBody>
        </p:sp>
        <p:sp>
          <p:nvSpPr>
            <p:cNvPr id="34" name="object 34"/>
            <p:cNvSpPr/>
            <p:nvPr/>
          </p:nvSpPr>
          <p:spPr>
            <a:xfrm>
              <a:off x="10738185" y="7841822"/>
              <a:ext cx="289560" cy="289560"/>
            </a:xfrm>
            <a:custGeom>
              <a:avLst/>
              <a:gdLst/>
              <a:ahLst/>
              <a:cxnLst/>
              <a:rect l="l" t="t" r="r" b="b"/>
              <a:pathLst>
                <a:path w="289559" h="289559">
                  <a:moveTo>
                    <a:pt x="144498" y="0"/>
                  </a:moveTo>
                  <a:lnTo>
                    <a:pt x="0" y="288996"/>
                  </a:lnTo>
                  <a:lnTo>
                    <a:pt x="288996" y="288996"/>
                  </a:lnTo>
                  <a:lnTo>
                    <a:pt x="144498" y="0"/>
                  </a:lnTo>
                  <a:close/>
                </a:path>
              </a:pathLst>
            </a:custGeom>
            <a:solidFill>
              <a:srgbClr val="000000"/>
            </a:solidFill>
          </p:spPr>
          <p:txBody>
            <a:bodyPr wrap="square" lIns="0" tIns="0" rIns="0" bIns="0" rtlCol="0"/>
            <a:lstStyle/>
            <a:p>
              <a:endParaRPr/>
            </a:p>
          </p:txBody>
        </p:sp>
        <p:sp>
          <p:nvSpPr>
            <p:cNvPr id="35" name="object 35"/>
            <p:cNvSpPr/>
            <p:nvPr/>
          </p:nvSpPr>
          <p:spPr>
            <a:xfrm>
              <a:off x="8397650" y="9395873"/>
              <a:ext cx="2510790" cy="0"/>
            </a:xfrm>
            <a:custGeom>
              <a:avLst/>
              <a:gdLst/>
              <a:ahLst/>
              <a:cxnLst/>
              <a:rect l="l" t="t" r="r" b="b"/>
              <a:pathLst>
                <a:path w="2510790">
                  <a:moveTo>
                    <a:pt x="0" y="0"/>
                  </a:moveTo>
                  <a:lnTo>
                    <a:pt x="2510476" y="0"/>
                  </a:lnTo>
                </a:path>
              </a:pathLst>
            </a:custGeom>
            <a:ln w="73296">
              <a:solidFill>
                <a:srgbClr val="000000"/>
              </a:solidFill>
            </a:ln>
          </p:spPr>
          <p:txBody>
            <a:bodyPr wrap="square" lIns="0" tIns="0" rIns="0" bIns="0" rtlCol="0"/>
            <a:lstStyle/>
            <a:p>
              <a:endParaRPr/>
            </a:p>
          </p:txBody>
        </p:sp>
        <p:sp>
          <p:nvSpPr>
            <p:cNvPr id="36" name="object 36"/>
            <p:cNvSpPr/>
            <p:nvPr/>
          </p:nvSpPr>
          <p:spPr>
            <a:xfrm>
              <a:off x="9652888" y="9409834"/>
              <a:ext cx="0" cy="662940"/>
            </a:xfrm>
            <a:custGeom>
              <a:avLst/>
              <a:gdLst/>
              <a:ahLst/>
              <a:cxnLst/>
              <a:rect l="l" t="t" r="r" b="b"/>
              <a:pathLst>
                <a:path h="662940">
                  <a:moveTo>
                    <a:pt x="0" y="0"/>
                  </a:moveTo>
                  <a:lnTo>
                    <a:pt x="0" y="662717"/>
                  </a:lnTo>
                </a:path>
              </a:pathLst>
            </a:custGeom>
            <a:ln w="73296">
              <a:solidFill>
                <a:srgbClr val="000000"/>
              </a:solidFill>
            </a:ln>
          </p:spPr>
          <p:txBody>
            <a:bodyPr wrap="square" lIns="0" tIns="0" rIns="0" bIns="0" rtlCol="0"/>
            <a:lstStyle/>
            <a:p>
              <a:endParaRPr/>
            </a:p>
          </p:txBody>
        </p:sp>
      </p:grpSp>
      <p:sp>
        <p:nvSpPr>
          <p:cNvPr id="37" name="object 37"/>
          <p:cNvSpPr txBox="1"/>
          <p:nvPr/>
        </p:nvSpPr>
        <p:spPr>
          <a:xfrm>
            <a:off x="7930060" y="10075953"/>
            <a:ext cx="3446145" cy="972819"/>
          </a:xfrm>
          <a:prstGeom prst="rect">
            <a:avLst/>
          </a:prstGeom>
          <a:ln w="20941">
            <a:solidFill>
              <a:srgbClr val="000000"/>
            </a:solidFill>
          </a:ln>
        </p:spPr>
        <p:txBody>
          <a:bodyPr vert="horz" wrap="square" lIns="0" tIns="36830" rIns="0" bIns="0" rtlCol="0">
            <a:spAutoFit/>
          </a:bodyPr>
          <a:lstStyle/>
          <a:p>
            <a:pPr marL="48260" marR="84455">
              <a:lnSpc>
                <a:spcPct val="114500"/>
              </a:lnSpc>
              <a:spcBef>
                <a:spcPts val="290"/>
              </a:spcBef>
            </a:pPr>
            <a:r>
              <a:rPr sz="2400" b="1" spc="60" dirty="0">
                <a:latin typeface="Palatino Linotype"/>
                <a:cs typeface="Palatino Linotype"/>
              </a:rPr>
              <a:t>Private</a:t>
            </a:r>
            <a:r>
              <a:rPr sz="2400" b="1" spc="120" dirty="0">
                <a:latin typeface="Palatino Linotype"/>
                <a:cs typeface="Palatino Linotype"/>
              </a:rPr>
              <a:t> </a:t>
            </a:r>
            <a:r>
              <a:rPr sz="2400" b="1" spc="80" dirty="0">
                <a:latin typeface="Palatino Linotype"/>
                <a:cs typeface="Palatino Linotype"/>
              </a:rPr>
              <a:t>Parts</a:t>
            </a:r>
            <a:r>
              <a:rPr sz="2400" b="1" spc="125" dirty="0">
                <a:latin typeface="Palatino Linotype"/>
                <a:cs typeface="Palatino Linotype"/>
              </a:rPr>
              <a:t> </a:t>
            </a:r>
            <a:r>
              <a:rPr sz="2400" b="1" spc="-10" dirty="0">
                <a:latin typeface="Palatino Linotype"/>
                <a:cs typeface="Palatino Linotype"/>
              </a:rPr>
              <a:t>should </a:t>
            </a:r>
            <a:r>
              <a:rPr sz="2400" b="1" dirty="0">
                <a:latin typeface="Palatino Linotype"/>
                <a:cs typeface="Palatino Linotype"/>
              </a:rPr>
              <a:t>be</a:t>
            </a:r>
            <a:r>
              <a:rPr sz="2400" b="1" spc="135" dirty="0">
                <a:latin typeface="Palatino Linotype"/>
                <a:cs typeface="Palatino Linotype"/>
              </a:rPr>
              <a:t> </a:t>
            </a:r>
            <a:r>
              <a:rPr sz="2400" b="1" spc="50" dirty="0">
                <a:latin typeface="Palatino Linotype"/>
                <a:cs typeface="Palatino Linotype"/>
              </a:rPr>
              <a:t>covered</a:t>
            </a:r>
            <a:r>
              <a:rPr sz="2400" b="1" spc="135" dirty="0">
                <a:latin typeface="Palatino Linotype"/>
                <a:cs typeface="Palatino Linotype"/>
              </a:rPr>
              <a:t> </a:t>
            </a:r>
            <a:r>
              <a:rPr sz="2400" b="1" spc="110" dirty="0">
                <a:latin typeface="Palatino Linotype"/>
                <a:cs typeface="Palatino Linotype"/>
              </a:rPr>
              <a:t>at</a:t>
            </a:r>
            <a:r>
              <a:rPr sz="2400" b="1" spc="135" dirty="0">
                <a:latin typeface="Palatino Linotype"/>
                <a:cs typeface="Palatino Linotype"/>
              </a:rPr>
              <a:t> </a:t>
            </a:r>
            <a:r>
              <a:rPr sz="2400" b="1" dirty="0">
                <a:latin typeface="Palatino Linotype"/>
                <a:cs typeface="Palatino Linotype"/>
              </a:rPr>
              <a:t>all</a:t>
            </a:r>
            <a:r>
              <a:rPr sz="2400" b="1" spc="135" dirty="0">
                <a:latin typeface="Palatino Linotype"/>
                <a:cs typeface="Palatino Linotype"/>
              </a:rPr>
              <a:t> </a:t>
            </a:r>
            <a:r>
              <a:rPr sz="2400" b="1" spc="65" dirty="0">
                <a:latin typeface="Palatino Linotype"/>
                <a:cs typeface="Palatino Linotype"/>
              </a:rPr>
              <a:t>times</a:t>
            </a:r>
            <a:endParaRPr sz="24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p:bldP spid="21" grpId="0" animBg="1"/>
      <p:bldP spid="27" grpId="0"/>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03354" y="2144302"/>
            <a:ext cx="17868900" cy="7384415"/>
          </a:xfrm>
          <a:prstGeom prst="rect">
            <a:avLst/>
          </a:prstGeom>
        </p:spPr>
        <p:txBody>
          <a:bodyPr vert="horz" wrap="square" lIns="0" tIns="15875" rIns="0" bIns="0" rtlCol="0">
            <a:spAutoFit/>
          </a:bodyPr>
          <a:lstStyle/>
          <a:p>
            <a:pPr marL="76200">
              <a:lnSpc>
                <a:spcPct val="100000"/>
              </a:lnSpc>
              <a:spcBef>
                <a:spcPts val="125"/>
              </a:spcBef>
            </a:pPr>
            <a:r>
              <a:rPr sz="3600" b="1" spc="114" dirty="0">
                <a:latin typeface="Palatino Linotype"/>
                <a:cs typeface="Palatino Linotype"/>
              </a:rPr>
              <a:t>FREQUENTLY</a:t>
            </a:r>
            <a:r>
              <a:rPr sz="3600" b="1" spc="250" dirty="0">
                <a:latin typeface="Palatino Linotype"/>
                <a:cs typeface="Palatino Linotype"/>
              </a:rPr>
              <a:t> </a:t>
            </a:r>
            <a:r>
              <a:rPr sz="3600" b="1" dirty="0">
                <a:latin typeface="Palatino Linotype"/>
                <a:cs typeface="Palatino Linotype"/>
              </a:rPr>
              <a:t>ASKED</a:t>
            </a:r>
            <a:r>
              <a:rPr sz="3600" b="1" spc="250" dirty="0">
                <a:latin typeface="Palatino Linotype"/>
                <a:cs typeface="Palatino Linotype"/>
              </a:rPr>
              <a:t> </a:t>
            </a:r>
            <a:r>
              <a:rPr sz="3600" b="1" spc="55" dirty="0">
                <a:latin typeface="Palatino Linotype"/>
                <a:cs typeface="Palatino Linotype"/>
              </a:rPr>
              <a:t>QUESTIONS</a:t>
            </a:r>
            <a:r>
              <a:rPr sz="3600" b="1" spc="254" dirty="0">
                <a:latin typeface="Palatino Linotype"/>
                <a:cs typeface="Palatino Linotype"/>
              </a:rPr>
              <a:t> </a:t>
            </a:r>
            <a:r>
              <a:rPr sz="3600" b="1" spc="165" dirty="0">
                <a:latin typeface="Palatino Linotype"/>
                <a:cs typeface="Palatino Linotype"/>
              </a:rPr>
              <a:t>(FAQs)</a:t>
            </a:r>
            <a:endParaRPr sz="3600" dirty="0">
              <a:latin typeface="Palatino Linotype"/>
              <a:cs typeface="Palatino Linotype"/>
            </a:endParaRPr>
          </a:p>
          <a:p>
            <a:pPr>
              <a:lnSpc>
                <a:spcPct val="100000"/>
              </a:lnSpc>
              <a:spcBef>
                <a:spcPts val="1045"/>
              </a:spcBef>
            </a:pPr>
            <a:endParaRPr sz="3600" dirty="0">
              <a:latin typeface="Palatino Linotype"/>
              <a:cs typeface="Palatino Linotype"/>
            </a:endParaRPr>
          </a:p>
          <a:p>
            <a:pPr marL="128270">
              <a:lnSpc>
                <a:spcPct val="100000"/>
              </a:lnSpc>
              <a:spcBef>
                <a:spcPts val="5"/>
              </a:spcBef>
            </a:pPr>
            <a:r>
              <a:rPr sz="4125" baseline="8080" dirty="0">
                <a:solidFill>
                  <a:srgbClr val="94C600"/>
                </a:solidFill>
                <a:latin typeface="Wingdings 2"/>
                <a:cs typeface="Wingdings 2"/>
              </a:rPr>
              <a:t>0</a:t>
            </a:r>
            <a:r>
              <a:rPr sz="4125" spc="419" baseline="8080" dirty="0">
                <a:solidFill>
                  <a:srgbClr val="94C600"/>
                </a:solidFill>
                <a:latin typeface="Times New Roman"/>
                <a:cs typeface="Times New Roman"/>
              </a:rPr>
              <a:t> </a:t>
            </a:r>
            <a:r>
              <a:rPr sz="3600" dirty="0">
                <a:latin typeface="Palatino Linotype"/>
                <a:cs typeface="Palatino Linotype"/>
              </a:rPr>
              <a:t>Is</a:t>
            </a:r>
            <a:r>
              <a:rPr sz="3600" spc="50" dirty="0">
                <a:latin typeface="Palatino Linotype"/>
                <a:cs typeface="Palatino Linotype"/>
              </a:rPr>
              <a:t> </a:t>
            </a:r>
            <a:r>
              <a:rPr sz="3600" dirty="0">
                <a:latin typeface="Palatino Linotype"/>
                <a:cs typeface="Palatino Linotype"/>
              </a:rPr>
              <a:t>ghusl</a:t>
            </a:r>
            <a:r>
              <a:rPr sz="3600" spc="55" dirty="0">
                <a:latin typeface="Palatino Linotype"/>
                <a:cs typeface="Palatino Linotype"/>
              </a:rPr>
              <a:t> </a:t>
            </a:r>
            <a:r>
              <a:rPr sz="3600" dirty="0">
                <a:latin typeface="Palatino Linotype"/>
                <a:cs typeface="Palatino Linotype"/>
              </a:rPr>
              <a:t>obligatory</a:t>
            </a:r>
            <a:r>
              <a:rPr sz="3600" spc="50" dirty="0">
                <a:latin typeface="Palatino Linotype"/>
                <a:cs typeface="Palatino Linotype"/>
              </a:rPr>
              <a:t> </a:t>
            </a:r>
            <a:r>
              <a:rPr sz="3600" dirty="0">
                <a:latin typeface="Palatino Linotype"/>
                <a:cs typeface="Palatino Linotype"/>
              </a:rPr>
              <a:t>for</a:t>
            </a:r>
            <a:r>
              <a:rPr sz="3600" spc="55" dirty="0">
                <a:latin typeface="Palatino Linotype"/>
                <a:cs typeface="Palatino Linotype"/>
              </a:rPr>
              <a:t> </a:t>
            </a:r>
            <a:r>
              <a:rPr sz="3600" dirty="0">
                <a:latin typeface="Palatino Linotype"/>
                <a:cs typeface="Palatino Linotype"/>
              </a:rPr>
              <a:t>a</a:t>
            </a:r>
            <a:r>
              <a:rPr sz="3600" spc="50" dirty="0">
                <a:latin typeface="Palatino Linotype"/>
                <a:cs typeface="Palatino Linotype"/>
              </a:rPr>
              <a:t> </a:t>
            </a:r>
            <a:r>
              <a:rPr sz="3600" spc="-10" dirty="0">
                <a:latin typeface="Palatino Linotype"/>
                <a:cs typeface="Palatino Linotype"/>
              </a:rPr>
              <a:t>fetus?</a:t>
            </a:r>
            <a:endParaRPr sz="3600" dirty="0">
              <a:latin typeface="Palatino Linotype"/>
              <a:cs typeface="Palatino Linotype"/>
            </a:endParaRPr>
          </a:p>
          <a:p>
            <a:pPr>
              <a:lnSpc>
                <a:spcPct val="100000"/>
              </a:lnSpc>
              <a:spcBef>
                <a:spcPts val="220"/>
              </a:spcBef>
            </a:pPr>
            <a:endParaRPr sz="3600" dirty="0">
              <a:latin typeface="Palatino Linotype"/>
              <a:cs typeface="Palatino Linotype"/>
            </a:endParaRPr>
          </a:p>
          <a:p>
            <a:pPr marL="128270">
              <a:lnSpc>
                <a:spcPct val="100000"/>
              </a:lnSpc>
            </a:pPr>
            <a:r>
              <a:rPr sz="3600" b="1" spc="120" dirty="0">
                <a:solidFill>
                  <a:srgbClr val="823726"/>
                </a:solidFill>
                <a:latin typeface="Palatino Linotype"/>
                <a:cs typeface="Palatino Linotype"/>
              </a:rPr>
              <a:t>Yes/No.</a:t>
            </a:r>
            <a:endParaRPr sz="3600" dirty="0">
              <a:latin typeface="Palatino Linotype"/>
              <a:cs typeface="Palatino Linotype"/>
            </a:endParaRPr>
          </a:p>
          <a:p>
            <a:pPr>
              <a:lnSpc>
                <a:spcPct val="100000"/>
              </a:lnSpc>
              <a:spcBef>
                <a:spcPts val="500"/>
              </a:spcBef>
            </a:pPr>
            <a:endParaRPr sz="3600" dirty="0">
              <a:latin typeface="Palatino Linotype"/>
              <a:cs typeface="Palatino Linotype"/>
            </a:endParaRPr>
          </a:p>
          <a:p>
            <a:pPr marL="128270" marR="43180">
              <a:lnSpc>
                <a:spcPct val="103099"/>
              </a:lnSpc>
            </a:pPr>
            <a:r>
              <a:rPr sz="3600" dirty="0">
                <a:solidFill>
                  <a:srgbClr val="823726"/>
                </a:solidFill>
                <a:latin typeface="Palatino Linotype"/>
                <a:cs typeface="Palatino Linotype"/>
              </a:rPr>
              <a:t>No:</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if</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less</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than</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four</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months</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and</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doesn’t</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have</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any</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human</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features.</a:t>
            </a:r>
            <a:r>
              <a:rPr sz="3600" spc="75" dirty="0">
                <a:solidFill>
                  <a:srgbClr val="823726"/>
                </a:solidFill>
                <a:latin typeface="Palatino Linotype"/>
                <a:cs typeface="Palatino Linotype"/>
              </a:rPr>
              <a:t> </a:t>
            </a:r>
            <a:r>
              <a:rPr sz="3600" spc="-60" dirty="0">
                <a:solidFill>
                  <a:srgbClr val="823726"/>
                </a:solidFill>
                <a:latin typeface="Palatino Linotype"/>
                <a:cs typeface="Palatino Linotype"/>
              </a:rPr>
              <a:t>Wrapped</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in</a:t>
            </a:r>
            <a:r>
              <a:rPr sz="3600" spc="75" dirty="0">
                <a:solidFill>
                  <a:srgbClr val="823726"/>
                </a:solidFill>
                <a:latin typeface="Palatino Linotype"/>
                <a:cs typeface="Palatino Linotype"/>
              </a:rPr>
              <a:t> </a:t>
            </a:r>
            <a:r>
              <a:rPr sz="3600" dirty="0">
                <a:solidFill>
                  <a:srgbClr val="823726"/>
                </a:solidFill>
                <a:latin typeface="Palatino Linotype"/>
                <a:cs typeface="Palatino Linotype"/>
              </a:rPr>
              <a:t>a</a:t>
            </a:r>
            <a:r>
              <a:rPr sz="3600" spc="75" dirty="0">
                <a:solidFill>
                  <a:srgbClr val="823726"/>
                </a:solidFill>
                <a:latin typeface="Palatino Linotype"/>
                <a:cs typeface="Palatino Linotype"/>
              </a:rPr>
              <a:t> </a:t>
            </a:r>
            <a:r>
              <a:rPr sz="3600" spc="-20" dirty="0">
                <a:solidFill>
                  <a:srgbClr val="823726"/>
                </a:solidFill>
                <a:latin typeface="Palatino Linotype"/>
                <a:cs typeface="Palatino Linotype"/>
              </a:rPr>
              <a:t>cloth </a:t>
            </a:r>
            <a:r>
              <a:rPr sz="3600" dirty="0">
                <a:solidFill>
                  <a:srgbClr val="823726"/>
                </a:solidFill>
                <a:latin typeface="Palatino Linotype"/>
                <a:cs typeface="Palatino Linotype"/>
              </a:rPr>
              <a:t>and</a:t>
            </a:r>
            <a:r>
              <a:rPr sz="3600" spc="-140" dirty="0">
                <a:solidFill>
                  <a:srgbClr val="823726"/>
                </a:solidFill>
                <a:latin typeface="Palatino Linotype"/>
                <a:cs typeface="Palatino Linotype"/>
              </a:rPr>
              <a:t> </a:t>
            </a:r>
            <a:r>
              <a:rPr sz="3600" spc="-10" dirty="0">
                <a:solidFill>
                  <a:srgbClr val="823726"/>
                </a:solidFill>
                <a:latin typeface="Palatino Linotype"/>
                <a:cs typeface="Palatino Linotype"/>
              </a:rPr>
              <a:t>burried.</a:t>
            </a:r>
            <a:endParaRPr sz="3600" dirty="0">
              <a:latin typeface="Palatino Linotype"/>
              <a:cs typeface="Palatino Linotype"/>
            </a:endParaRPr>
          </a:p>
          <a:p>
            <a:pPr marL="128270" marR="3223895">
              <a:lnSpc>
                <a:spcPct val="227100"/>
              </a:lnSpc>
              <a:spcBef>
                <a:spcPts val="85"/>
              </a:spcBef>
            </a:pPr>
            <a:r>
              <a:rPr sz="3600" dirty="0">
                <a:solidFill>
                  <a:srgbClr val="823726"/>
                </a:solidFill>
                <a:latin typeface="Palatino Linotype"/>
                <a:cs typeface="Palatino Linotype"/>
              </a:rPr>
              <a:t>Yes:</a:t>
            </a:r>
            <a:r>
              <a:rPr sz="3600" spc="140" dirty="0">
                <a:solidFill>
                  <a:srgbClr val="823726"/>
                </a:solidFill>
                <a:latin typeface="Palatino Linotype"/>
                <a:cs typeface="Palatino Linotype"/>
              </a:rPr>
              <a:t> </a:t>
            </a:r>
            <a:r>
              <a:rPr sz="3600" dirty="0">
                <a:solidFill>
                  <a:srgbClr val="823726"/>
                </a:solidFill>
                <a:latin typeface="Palatino Linotype"/>
                <a:cs typeface="Palatino Linotype"/>
              </a:rPr>
              <a:t>Less</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than</a:t>
            </a:r>
            <a:r>
              <a:rPr sz="3600" spc="145" dirty="0">
                <a:solidFill>
                  <a:srgbClr val="823726"/>
                </a:solidFill>
                <a:latin typeface="Palatino Linotype"/>
                <a:cs typeface="Palatino Linotype"/>
              </a:rPr>
              <a:t> </a:t>
            </a:r>
            <a:r>
              <a:rPr sz="3600" spc="215" dirty="0">
                <a:solidFill>
                  <a:srgbClr val="823726"/>
                </a:solidFill>
                <a:latin typeface="Palatino Linotype"/>
                <a:cs typeface="Palatino Linotype"/>
              </a:rPr>
              <a:t>4</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months</a:t>
            </a:r>
            <a:r>
              <a:rPr sz="3600" spc="140" dirty="0">
                <a:solidFill>
                  <a:srgbClr val="823726"/>
                </a:solidFill>
                <a:latin typeface="Palatino Linotype"/>
                <a:cs typeface="Palatino Linotype"/>
              </a:rPr>
              <a:t> </a:t>
            </a:r>
            <a:r>
              <a:rPr sz="3600" dirty="0">
                <a:solidFill>
                  <a:srgbClr val="823726"/>
                </a:solidFill>
                <a:latin typeface="Palatino Linotype"/>
                <a:cs typeface="Palatino Linotype"/>
              </a:rPr>
              <a:t>with</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human</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features,</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or</a:t>
            </a:r>
            <a:r>
              <a:rPr sz="3600" spc="140" dirty="0">
                <a:solidFill>
                  <a:srgbClr val="823726"/>
                </a:solidFill>
                <a:latin typeface="Palatino Linotype"/>
                <a:cs typeface="Palatino Linotype"/>
              </a:rPr>
              <a:t> </a:t>
            </a:r>
            <a:r>
              <a:rPr sz="3600" dirty="0">
                <a:solidFill>
                  <a:srgbClr val="823726"/>
                </a:solidFill>
                <a:latin typeface="Palatino Linotype"/>
                <a:cs typeface="Palatino Linotype"/>
              </a:rPr>
              <a:t>more</a:t>
            </a:r>
            <a:r>
              <a:rPr sz="3600" spc="145" dirty="0">
                <a:solidFill>
                  <a:srgbClr val="823726"/>
                </a:solidFill>
                <a:latin typeface="Palatino Linotype"/>
                <a:cs typeface="Palatino Linotype"/>
              </a:rPr>
              <a:t> </a:t>
            </a:r>
            <a:r>
              <a:rPr sz="3600" dirty="0">
                <a:solidFill>
                  <a:srgbClr val="823726"/>
                </a:solidFill>
                <a:latin typeface="Palatino Linotype"/>
                <a:cs typeface="Palatino Linotype"/>
              </a:rPr>
              <a:t>than</a:t>
            </a:r>
            <a:r>
              <a:rPr sz="3600" spc="145" dirty="0">
                <a:solidFill>
                  <a:srgbClr val="823726"/>
                </a:solidFill>
                <a:latin typeface="Palatino Linotype"/>
                <a:cs typeface="Palatino Linotype"/>
              </a:rPr>
              <a:t> </a:t>
            </a:r>
            <a:r>
              <a:rPr sz="3600" spc="215" dirty="0">
                <a:solidFill>
                  <a:srgbClr val="823726"/>
                </a:solidFill>
                <a:latin typeface="Palatino Linotype"/>
                <a:cs typeface="Palatino Linotype"/>
              </a:rPr>
              <a:t>4</a:t>
            </a:r>
            <a:r>
              <a:rPr sz="3600" spc="145" dirty="0">
                <a:solidFill>
                  <a:srgbClr val="823726"/>
                </a:solidFill>
                <a:latin typeface="Palatino Linotype"/>
                <a:cs typeface="Palatino Linotype"/>
              </a:rPr>
              <a:t> </a:t>
            </a:r>
            <a:r>
              <a:rPr sz="3600" spc="35" dirty="0">
                <a:solidFill>
                  <a:srgbClr val="823726"/>
                </a:solidFill>
                <a:latin typeface="Palatino Linotype"/>
                <a:cs typeface="Palatino Linotype"/>
              </a:rPr>
              <a:t>months. </a:t>
            </a:r>
            <a:r>
              <a:rPr sz="3600" dirty="0">
                <a:solidFill>
                  <a:srgbClr val="823726"/>
                </a:solidFill>
                <a:latin typeface="Palatino Linotype"/>
                <a:cs typeface="Palatino Linotype"/>
              </a:rPr>
              <a:t>Male/Female</a:t>
            </a:r>
            <a:r>
              <a:rPr sz="3600" spc="85" dirty="0">
                <a:solidFill>
                  <a:srgbClr val="823726"/>
                </a:solidFill>
                <a:latin typeface="Palatino Linotype"/>
                <a:cs typeface="Palatino Linotype"/>
              </a:rPr>
              <a:t> </a:t>
            </a:r>
            <a:r>
              <a:rPr sz="3600" dirty="0">
                <a:solidFill>
                  <a:srgbClr val="823726"/>
                </a:solidFill>
                <a:latin typeface="Palatino Linotype"/>
                <a:cs typeface="Palatino Linotype"/>
              </a:rPr>
              <a:t>can</a:t>
            </a:r>
            <a:r>
              <a:rPr sz="3600" spc="90" dirty="0">
                <a:solidFill>
                  <a:srgbClr val="823726"/>
                </a:solidFill>
                <a:latin typeface="Palatino Linotype"/>
                <a:cs typeface="Palatino Linotype"/>
              </a:rPr>
              <a:t> </a:t>
            </a:r>
            <a:r>
              <a:rPr sz="3600" spc="-10" dirty="0">
                <a:solidFill>
                  <a:srgbClr val="823726"/>
                </a:solidFill>
                <a:latin typeface="Palatino Linotype"/>
                <a:cs typeface="Palatino Linotype"/>
              </a:rPr>
              <a:t>give</a:t>
            </a:r>
            <a:r>
              <a:rPr sz="3600" spc="90"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90"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90"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85" dirty="0">
                <a:solidFill>
                  <a:srgbClr val="823726"/>
                </a:solidFill>
                <a:latin typeface="Palatino Linotype"/>
                <a:cs typeface="Palatino Linotype"/>
              </a:rPr>
              <a:t> </a:t>
            </a:r>
            <a:r>
              <a:rPr sz="3600" spc="50" dirty="0">
                <a:solidFill>
                  <a:srgbClr val="823726"/>
                </a:solidFill>
                <a:latin typeface="Palatino Linotype"/>
                <a:cs typeface="Palatino Linotype"/>
              </a:rPr>
              <a:t>little</a:t>
            </a:r>
            <a:r>
              <a:rPr sz="3600" spc="90" dirty="0">
                <a:solidFill>
                  <a:srgbClr val="823726"/>
                </a:solidFill>
                <a:latin typeface="Palatino Linotype"/>
                <a:cs typeface="Palatino Linotype"/>
              </a:rPr>
              <a:t> </a:t>
            </a:r>
            <a:r>
              <a:rPr sz="3600" dirty="0">
                <a:solidFill>
                  <a:srgbClr val="823726"/>
                </a:solidFill>
                <a:latin typeface="Palatino Linotype"/>
                <a:cs typeface="Palatino Linotype"/>
              </a:rPr>
              <a:t>child</a:t>
            </a:r>
            <a:r>
              <a:rPr sz="3600" spc="90" dirty="0">
                <a:solidFill>
                  <a:srgbClr val="823726"/>
                </a:solidFill>
                <a:latin typeface="Palatino Linotype"/>
                <a:cs typeface="Palatino Linotype"/>
              </a:rPr>
              <a:t> </a:t>
            </a:r>
            <a:r>
              <a:rPr sz="3600" dirty="0">
                <a:solidFill>
                  <a:srgbClr val="823726"/>
                </a:solidFill>
                <a:latin typeface="Palatino Linotype"/>
                <a:cs typeface="Palatino Linotype"/>
              </a:rPr>
              <a:t>of</a:t>
            </a:r>
            <a:r>
              <a:rPr sz="3600" spc="90"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90" dirty="0">
                <a:solidFill>
                  <a:srgbClr val="823726"/>
                </a:solidFill>
                <a:latin typeface="Palatino Linotype"/>
                <a:cs typeface="Palatino Linotype"/>
              </a:rPr>
              <a:t> </a:t>
            </a:r>
            <a:r>
              <a:rPr sz="3600" dirty="0">
                <a:solidFill>
                  <a:srgbClr val="823726"/>
                </a:solidFill>
                <a:latin typeface="Palatino Linotype"/>
                <a:cs typeface="Palatino Linotype"/>
              </a:rPr>
              <a:t>opposite</a:t>
            </a:r>
            <a:r>
              <a:rPr sz="3600" spc="90" dirty="0">
                <a:solidFill>
                  <a:srgbClr val="823726"/>
                </a:solidFill>
                <a:latin typeface="Palatino Linotype"/>
                <a:cs typeface="Palatino Linotype"/>
              </a:rPr>
              <a:t> </a:t>
            </a:r>
            <a:r>
              <a:rPr sz="3600" spc="-10" dirty="0">
                <a:solidFill>
                  <a:srgbClr val="823726"/>
                </a:solidFill>
                <a:latin typeface="Palatino Linotype"/>
                <a:cs typeface="Palatino Linotype"/>
              </a:rPr>
              <a:t>gender.</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16054" y="2144302"/>
            <a:ext cx="18321655" cy="7258684"/>
          </a:xfrm>
          <a:prstGeom prst="rect">
            <a:avLst/>
          </a:prstGeom>
        </p:spPr>
        <p:txBody>
          <a:bodyPr vert="horz" wrap="square" lIns="0" tIns="15875" rIns="0" bIns="0" rtlCol="0">
            <a:spAutoFit/>
          </a:bodyPr>
          <a:lstStyle/>
          <a:p>
            <a:pPr marL="63500">
              <a:lnSpc>
                <a:spcPct val="100000"/>
              </a:lnSpc>
              <a:spcBef>
                <a:spcPts val="125"/>
              </a:spcBef>
            </a:pPr>
            <a:r>
              <a:rPr sz="3600" b="1" spc="114" dirty="0">
                <a:latin typeface="Palatino Linotype"/>
                <a:cs typeface="Palatino Linotype"/>
              </a:rPr>
              <a:t>FREQUENTLY</a:t>
            </a:r>
            <a:r>
              <a:rPr sz="3600" b="1" spc="250" dirty="0">
                <a:latin typeface="Palatino Linotype"/>
                <a:cs typeface="Palatino Linotype"/>
              </a:rPr>
              <a:t> </a:t>
            </a:r>
            <a:r>
              <a:rPr sz="3600" b="1" dirty="0">
                <a:latin typeface="Palatino Linotype"/>
                <a:cs typeface="Palatino Linotype"/>
              </a:rPr>
              <a:t>ASKED</a:t>
            </a:r>
            <a:r>
              <a:rPr sz="3600" b="1" spc="250" dirty="0">
                <a:latin typeface="Palatino Linotype"/>
                <a:cs typeface="Palatino Linotype"/>
              </a:rPr>
              <a:t> </a:t>
            </a:r>
            <a:r>
              <a:rPr sz="3600" b="1" spc="55" dirty="0">
                <a:latin typeface="Palatino Linotype"/>
                <a:cs typeface="Palatino Linotype"/>
              </a:rPr>
              <a:t>QUESTIONS</a:t>
            </a:r>
            <a:r>
              <a:rPr sz="3600" b="1" spc="254" dirty="0">
                <a:latin typeface="Palatino Linotype"/>
                <a:cs typeface="Palatino Linotype"/>
              </a:rPr>
              <a:t> </a:t>
            </a:r>
            <a:r>
              <a:rPr sz="3600" b="1" spc="165" dirty="0">
                <a:latin typeface="Palatino Linotype"/>
                <a:cs typeface="Palatino Linotype"/>
              </a:rPr>
              <a:t>(FAQs)</a:t>
            </a:r>
            <a:endParaRPr sz="3600" dirty="0">
              <a:latin typeface="Palatino Linotype"/>
              <a:cs typeface="Palatino Linotype"/>
            </a:endParaRPr>
          </a:p>
          <a:p>
            <a:pPr>
              <a:lnSpc>
                <a:spcPct val="100000"/>
              </a:lnSpc>
              <a:spcBef>
                <a:spcPts val="1045"/>
              </a:spcBef>
            </a:pPr>
            <a:endParaRPr sz="3600" dirty="0">
              <a:latin typeface="Palatino Linotype"/>
              <a:cs typeface="Palatino Linotype"/>
            </a:endParaRPr>
          </a:p>
          <a:p>
            <a:pPr marL="115570">
              <a:lnSpc>
                <a:spcPct val="100000"/>
              </a:lnSpc>
              <a:spcBef>
                <a:spcPts val="5"/>
              </a:spcBef>
            </a:pPr>
            <a:r>
              <a:rPr sz="4125" baseline="8080" dirty="0">
                <a:solidFill>
                  <a:srgbClr val="94C600"/>
                </a:solidFill>
                <a:latin typeface="Wingdings 2"/>
                <a:cs typeface="Wingdings 2"/>
              </a:rPr>
              <a:t>0</a:t>
            </a:r>
            <a:r>
              <a:rPr sz="4125" spc="517" baseline="8080" dirty="0">
                <a:solidFill>
                  <a:srgbClr val="94C600"/>
                </a:solidFill>
                <a:latin typeface="Times New Roman"/>
                <a:cs typeface="Times New Roman"/>
              </a:rPr>
              <a:t> </a:t>
            </a:r>
            <a:r>
              <a:rPr sz="3600" spc="50" dirty="0">
                <a:latin typeface="Palatino Linotype"/>
                <a:cs typeface="Palatino Linotype"/>
              </a:rPr>
              <a:t>What</a:t>
            </a:r>
            <a:r>
              <a:rPr sz="3600" spc="114" dirty="0">
                <a:latin typeface="Palatino Linotype"/>
                <a:cs typeface="Palatino Linotype"/>
              </a:rPr>
              <a:t> </a:t>
            </a:r>
            <a:r>
              <a:rPr sz="3600" dirty="0">
                <a:latin typeface="Palatino Linotype"/>
                <a:cs typeface="Palatino Linotype"/>
              </a:rPr>
              <a:t>if</a:t>
            </a:r>
            <a:r>
              <a:rPr sz="3600" spc="114" dirty="0">
                <a:latin typeface="Palatino Linotype"/>
                <a:cs typeface="Palatino Linotype"/>
              </a:rPr>
              <a:t> </a:t>
            </a:r>
            <a:r>
              <a:rPr sz="3600" dirty="0">
                <a:latin typeface="Palatino Linotype"/>
                <a:cs typeface="Palatino Linotype"/>
              </a:rPr>
              <a:t>berry</a:t>
            </a:r>
            <a:r>
              <a:rPr sz="3600" spc="114" dirty="0">
                <a:latin typeface="Palatino Linotype"/>
                <a:cs typeface="Palatino Linotype"/>
              </a:rPr>
              <a:t> </a:t>
            </a:r>
            <a:r>
              <a:rPr sz="3600" dirty="0">
                <a:latin typeface="Palatino Linotype"/>
                <a:cs typeface="Palatino Linotype"/>
              </a:rPr>
              <a:t>leaves/camphor</a:t>
            </a:r>
            <a:r>
              <a:rPr sz="3600" spc="120" dirty="0">
                <a:latin typeface="Palatino Linotype"/>
                <a:cs typeface="Palatino Linotype"/>
              </a:rPr>
              <a:t> </a:t>
            </a:r>
            <a:r>
              <a:rPr sz="3600" dirty="0">
                <a:latin typeface="Palatino Linotype"/>
                <a:cs typeface="Palatino Linotype"/>
              </a:rPr>
              <a:t>is</a:t>
            </a:r>
            <a:r>
              <a:rPr sz="3600" spc="114" dirty="0">
                <a:latin typeface="Palatino Linotype"/>
                <a:cs typeface="Palatino Linotype"/>
              </a:rPr>
              <a:t> </a:t>
            </a:r>
            <a:r>
              <a:rPr sz="3600" spc="55" dirty="0">
                <a:latin typeface="Palatino Linotype"/>
                <a:cs typeface="Palatino Linotype"/>
              </a:rPr>
              <a:t>not</a:t>
            </a:r>
            <a:r>
              <a:rPr sz="3600" spc="114" dirty="0">
                <a:latin typeface="Palatino Linotype"/>
                <a:cs typeface="Palatino Linotype"/>
              </a:rPr>
              <a:t> </a:t>
            </a:r>
            <a:r>
              <a:rPr sz="3600" spc="-10" dirty="0">
                <a:latin typeface="Palatino Linotype"/>
                <a:cs typeface="Palatino Linotype"/>
              </a:rPr>
              <a:t>available/ghasbi?</a:t>
            </a:r>
            <a:endParaRPr sz="3600" dirty="0">
              <a:latin typeface="Palatino Linotype"/>
              <a:cs typeface="Palatino Linotype"/>
            </a:endParaRPr>
          </a:p>
          <a:p>
            <a:pPr>
              <a:lnSpc>
                <a:spcPct val="100000"/>
              </a:lnSpc>
              <a:spcBef>
                <a:spcPts val="994"/>
              </a:spcBef>
            </a:pPr>
            <a:endParaRPr sz="3600" dirty="0">
              <a:latin typeface="Palatino Linotype"/>
              <a:cs typeface="Palatino Linotype"/>
            </a:endParaRPr>
          </a:p>
          <a:p>
            <a:pPr marL="115570" marR="1078865">
              <a:lnSpc>
                <a:spcPct val="114500"/>
              </a:lnSpc>
            </a:pPr>
            <a:r>
              <a:rPr sz="3600" dirty="0">
                <a:solidFill>
                  <a:srgbClr val="823726"/>
                </a:solidFill>
                <a:latin typeface="Palatino Linotype"/>
                <a:cs typeface="Palatino Linotype"/>
              </a:rPr>
              <a:t>The</a:t>
            </a:r>
            <a:r>
              <a:rPr sz="3600" spc="35" dirty="0">
                <a:solidFill>
                  <a:srgbClr val="823726"/>
                </a:solidFill>
                <a:latin typeface="Palatino Linotype"/>
                <a:cs typeface="Palatino Linotype"/>
              </a:rPr>
              <a:t> </a:t>
            </a:r>
            <a:r>
              <a:rPr sz="3600" spc="-10" dirty="0">
                <a:solidFill>
                  <a:srgbClr val="823726"/>
                </a:solidFill>
                <a:latin typeface="Palatino Linotype"/>
                <a:cs typeface="Palatino Linotype"/>
              </a:rPr>
              <a:t>dead</a:t>
            </a:r>
            <a:r>
              <a:rPr sz="3600" spc="40" dirty="0">
                <a:solidFill>
                  <a:srgbClr val="823726"/>
                </a:solidFill>
                <a:latin typeface="Palatino Linotype"/>
                <a:cs typeface="Palatino Linotype"/>
              </a:rPr>
              <a:t> </a:t>
            </a:r>
            <a:r>
              <a:rPr sz="3600" spc="-20" dirty="0">
                <a:solidFill>
                  <a:srgbClr val="823726"/>
                </a:solidFill>
                <a:latin typeface="Palatino Linotype"/>
                <a:cs typeface="Palatino Linotype"/>
              </a:rPr>
              <a:t>body</a:t>
            </a:r>
            <a:r>
              <a:rPr sz="3600" spc="40" dirty="0">
                <a:solidFill>
                  <a:srgbClr val="823726"/>
                </a:solidFill>
                <a:latin typeface="Palatino Linotype"/>
                <a:cs typeface="Palatino Linotype"/>
              </a:rPr>
              <a:t> </a:t>
            </a:r>
            <a:r>
              <a:rPr sz="3600" dirty="0">
                <a:solidFill>
                  <a:srgbClr val="823726"/>
                </a:solidFill>
                <a:latin typeface="Palatino Linotype"/>
                <a:cs typeface="Palatino Linotype"/>
              </a:rPr>
              <a:t>should</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be</a:t>
            </a:r>
            <a:r>
              <a:rPr sz="3600" spc="40" dirty="0">
                <a:solidFill>
                  <a:srgbClr val="823726"/>
                </a:solidFill>
                <a:latin typeface="Palatino Linotype"/>
                <a:cs typeface="Palatino Linotype"/>
              </a:rPr>
              <a:t> </a:t>
            </a:r>
            <a:r>
              <a:rPr sz="3600" spc="-10" dirty="0">
                <a:solidFill>
                  <a:srgbClr val="823726"/>
                </a:solidFill>
                <a:latin typeface="Palatino Linotype"/>
                <a:cs typeface="Palatino Linotype"/>
              </a:rPr>
              <a:t>given</a:t>
            </a:r>
            <a:r>
              <a:rPr sz="3600" spc="40"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on</a:t>
            </a:r>
            <a:r>
              <a:rPr sz="3600" spc="40"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40" dirty="0">
                <a:solidFill>
                  <a:srgbClr val="823726"/>
                </a:solidFill>
                <a:latin typeface="Palatino Linotype"/>
                <a:cs typeface="Palatino Linotype"/>
              </a:rPr>
              <a:t> </a:t>
            </a:r>
            <a:r>
              <a:rPr sz="3600" dirty="0">
                <a:solidFill>
                  <a:srgbClr val="823726"/>
                </a:solidFill>
                <a:latin typeface="Palatino Linotype"/>
                <a:cs typeface="Palatino Linotype"/>
              </a:rPr>
              <a:t>basis</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of</a:t>
            </a:r>
            <a:r>
              <a:rPr sz="3600" spc="40" dirty="0">
                <a:solidFill>
                  <a:srgbClr val="823726"/>
                </a:solidFill>
                <a:latin typeface="Palatino Linotype"/>
                <a:cs typeface="Palatino Linotype"/>
              </a:rPr>
              <a:t> </a:t>
            </a:r>
            <a:r>
              <a:rPr sz="3600" dirty="0">
                <a:solidFill>
                  <a:srgbClr val="823726"/>
                </a:solidFill>
                <a:latin typeface="Palatino Linotype"/>
                <a:cs typeface="Palatino Linotype"/>
              </a:rPr>
              <a:t>precaution</a:t>
            </a:r>
            <a:r>
              <a:rPr sz="3600" spc="40" dirty="0">
                <a:solidFill>
                  <a:srgbClr val="823726"/>
                </a:solidFill>
                <a:latin typeface="Palatino Linotype"/>
                <a:cs typeface="Palatino Linotype"/>
              </a:rPr>
              <a:t> </a:t>
            </a:r>
            <a:r>
              <a:rPr sz="3600" dirty="0">
                <a:solidFill>
                  <a:srgbClr val="823726"/>
                </a:solidFill>
                <a:latin typeface="Palatino Linotype"/>
                <a:cs typeface="Palatino Linotype"/>
              </a:rPr>
              <a:t>with</a:t>
            </a:r>
            <a:r>
              <a:rPr sz="3600" spc="40" dirty="0">
                <a:solidFill>
                  <a:srgbClr val="823726"/>
                </a:solidFill>
                <a:latin typeface="Palatino Linotype"/>
                <a:cs typeface="Palatino Linotype"/>
              </a:rPr>
              <a:t> </a:t>
            </a:r>
            <a:r>
              <a:rPr sz="3600" spc="-30" dirty="0">
                <a:solidFill>
                  <a:srgbClr val="823726"/>
                </a:solidFill>
                <a:latin typeface="Palatino Linotype"/>
                <a:cs typeface="Palatino Linotype"/>
              </a:rPr>
              <a:t>pure-</a:t>
            </a:r>
            <a:r>
              <a:rPr sz="3600" spc="-10" dirty="0">
                <a:solidFill>
                  <a:srgbClr val="823726"/>
                </a:solidFill>
                <a:latin typeface="Palatino Linotype"/>
                <a:cs typeface="Palatino Linotype"/>
              </a:rPr>
              <a:t>unmixed </a:t>
            </a:r>
            <a:r>
              <a:rPr sz="3600" dirty="0">
                <a:solidFill>
                  <a:srgbClr val="823726"/>
                </a:solidFill>
                <a:latin typeface="Palatino Linotype"/>
                <a:cs typeface="Palatino Linotype"/>
              </a:rPr>
              <a:t>water</a:t>
            </a:r>
            <a:r>
              <a:rPr sz="3600" spc="60" dirty="0">
                <a:solidFill>
                  <a:srgbClr val="823726"/>
                </a:solidFill>
                <a:latin typeface="Palatino Linotype"/>
                <a:cs typeface="Palatino Linotype"/>
              </a:rPr>
              <a:t> </a:t>
            </a:r>
            <a:r>
              <a:rPr sz="3600" dirty="0">
                <a:solidFill>
                  <a:srgbClr val="823726"/>
                </a:solidFill>
                <a:latin typeface="Palatino Linotype"/>
                <a:cs typeface="Palatino Linotype"/>
              </a:rPr>
              <a:t>and</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after</a:t>
            </a:r>
            <a:r>
              <a:rPr sz="3600" spc="6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three</a:t>
            </a:r>
            <a:r>
              <a:rPr sz="3600" spc="60"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65" dirty="0">
                <a:solidFill>
                  <a:srgbClr val="823726"/>
                </a:solidFill>
                <a:latin typeface="Palatino Linotype"/>
                <a:cs typeface="Palatino Linotype"/>
              </a:rPr>
              <a:t> </a:t>
            </a:r>
            <a:r>
              <a:rPr sz="3600" spc="75" dirty="0">
                <a:solidFill>
                  <a:srgbClr val="823726"/>
                </a:solidFill>
                <a:latin typeface="Palatino Linotype"/>
                <a:cs typeface="Palatino Linotype"/>
              </a:rPr>
              <a:t>it</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should</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also</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be</a:t>
            </a:r>
            <a:r>
              <a:rPr sz="3600" spc="60" dirty="0">
                <a:solidFill>
                  <a:srgbClr val="823726"/>
                </a:solidFill>
                <a:latin typeface="Palatino Linotype"/>
                <a:cs typeface="Palatino Linotype"/>
              </a:rPr>
              <a:t> </a:t>
            </a:r>
            <a:r>
              <a:rPr sz="3600" spc="-10" dirty="0">
                <a:solidFill>
                  <a:srgbClr val="823726"/>
                </a:solidFill>
                <a:latin typeface="Palatino Linotype"/>
                <a:cs typeface="Palatino Linotype"/>
              </a:rPr>
              <a:t>given</a:t>
            </a:r>
            <a:r>
              <a:rPr sz="3600" spc="65" dirty="0">
                <a:solidFill>
                  <a:srgbClr val="823726"/>
                </a:solidFill>
                <a:latin typeface="Palatino Linotype"/>
                <a:cs typeface="Palatino Linotype"/>
              </a:rPr>
              <a:t> </a:t>
            </a:r>
            <a:r>
              <a:rPr sz="3600" dirty="0">
                <a:solidFill>
                  <a:srgbClr val="823726"/>
                </a:solidFill>
                <a:latin typeface="Palatino Linotype"/>
                <a:cs typeface="Palatino Linotype"/>
              </a:rPr>
              <a:t>one</a:t>
            </a:r>
            <a:r>
              <a:rPr sz="3600" spc="65" dirty="0">
                <a:solidFill>
                  <a:srgbClr val="823726"/>
                </a:solidFill>
                <a:latin typeface="Palatino Linotype"/>
                <a:cs typeface="Palatino Linotype"/>
              </a:rPr>
              <a:t> </a:t>
            </a:r>
            <a:r>
              <a:rPr sz="3600" spc="-10" dirty="0">
                <a:solidFill>
                  <a:srgbClr val="823726"/>
                </a:solidFill>
                <a:latin typeface="Palatino Linotype"/>
                <a:cs typeface="Palatino Linotype"/>
              </a:rPr>
              <a:t>tayammum</a:t>
            </a:r>
            <a:endParaRPr sz="3600" dirty="0">
              <a:latin typeface="Palatino Linotype"/>
              <a:cs typeface="Palatino Linotype"/>
            </a:endParaRPr>
          </a:p>
          <a:p>
            <a:pPr>
              <a:lnSpc>
                <a:spcPct val="100000"/>
              </a:lnSpc>
              <a:spcBef>
                <a:spcPts val="1705"/>
              </a:spcBef>
            </a:pPr>
            <a:endParaRPr sz="3600" dirty="0">
              <a:latin typeface="Palatino Linotype"/>
              <a:cs typeface="Palatino Linotype"/>
            </a:endParaRPr>
          </a:p>
          <a:p>
            <a:pPr marL="115570">
              <a:lnSpc>
                <a:spcPct val="100000"/>
              </a:lnSpc>
            </a:pPr>
            <a:r>
              <a:rPr sz="4125" baseline="8080" dirty="0">
                <a:solidFill>
                  <a:srgbClr val="94C600"/>
                </a:solidFill>
                <a:latin typeface="Wingdings 2"/>
                <a:cs typeface="Wingdings 2"/>
              </a:rPr>
              <a:t>0</a:t>
            </a:r>
            <a:r>
              <a:rPr sz="4125" spc="390" baseline="8080" dirty="0">
                <a:solidFill>
                  <a:srgbClr val="94C600"/>
                </a:solidFill>
                <a:latin typeface="Times New Roman"/>
                <a:cs typeface="Times New Roman"/>
              </a:rPr>
              <a:t> </a:t>
            </a:r>
            <a:r>
              <a:rPr sz="3600" spc="50" dirty="0">
                <a:latin typeface="Palatino Linotype"/>
                <a:cs typeface="Palatino Linotype"/>
              </a:rPr>
              <a:t>What</a:t>
            </a:r>
            <a:r>
              <a:rPr sz="3600" spc="25" dirty="0">
                <a:latin typeface="Palatino Linotype"/>
                <a:cs typeface="Palatino Linotype"/>
              </a:rPr>
              <a:t> </a:t>
            </a:r>
            <a:r>
              <a:rPr sz="3600" dirty="0">
                <a:latin typeface="Palatino Linotype"/>
                <a:cs typeface="Palatino Linotype"/>
              </a:rPr>
              <a:t>if</a:t>
            </a:r>
            <a:r>
              <a:rPr sz="3600" spc="30"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spc="-10" dirty="0">
                <a:latin typeface="Palatino Linotype"/>
                <a:cs typeface="Palatino Linotype"/>
              </a:rPr>
              <a:t>dead</a:t>
            </a:r>
            <a:r>
              <a:rPr sz="3600" spc="30" dirty="0">
                <a:latin typeface="Palatino Linotype"/>
                <a:cs typeface="Palatino Linotype"/>
              </a:rPr>
              <a:t> </a:t>
            </a:r>
            <a:r>
              <a:rPr sz="3600" spc="-20" dirty="0">
                <a:latin typeface="Palatino Linotype"/>
                <a:cs typeface="Palatino Linotype"/>
              </a:rPr>
              <a:t>body</a:t>
            </a:r>
            <a:r>
              <a:rPr sz="3600" spc="30" dirty="0">
                <a:latin typeface="Palatino Linotype"/>
                <a:cs typeface="Palatino Linotype"/>
              </a:rPr>
              <a:t> </a:t>
            </a:r>
            <a:r>
              <a:rPr sz="3600" dirty="0">
                <a:latin typeface="Palatino Linotype"/>
                <a:cs typeface="Palatino Linotype"/>
              </a:rPr>
              <a:t>was</a:t>
            </a:r>
            <a:r>
              <a:rPr sz="3600" spc="30" dirty="0">
                <a:latin typeface="Palatino Linotype"/>
                <a:cs typeface="Palatino Linotype"/>
              </a:rPr>
              <a:t> </a:t>
            </a:r>
            <a:r>
              <a:rPr sz="3600" dirty="0">
                <a:latin typeface="Palatino Linotype"/>
                <a:cs typeface="Palatino Linotype"/>
              </a:rPr>
              <a:t>in</a:t>
            </a:r>
            <a:r>
              <a:rPr sz="3600" spc="30" dirty="0">
                <a:latin typeface="Palatino Linotype"/>
                <a:cs typeface="Palatino Linotype"/>
              </a:rPr>
              <a:t> </a:t>
            </a:r>
            <a:r>
              <a:rPr sz="3600" spc="55" dirty="0">
                <a:latin typeface="Palatino Linotype"/>
                <a:cs typeface="Palatino Linotype"/>
              </a:rPr>
              <a:t>the</a:t>
            </a:r>
            <a:r>
              <a:rPr sz="3600" spc="30" dirty="0">
                <a:latin typeface="Palatino Linotype"/>
                <a:cs typeface="Palatino Linotype"/>
              </a:rPr>
              <a:t> </a:t>
            </a:r>
            <a:r>
              <a:rPr sz="3600" spc="55" dirty="0">
                <a:latin typeface="Palatino Linotype"/>
                <a:cs typeface="Palatino Linotype"/>
              </a:rPr>
              <a:t>state</a:t>
            </a:r>
            <a:r>
              <a:rPr sz="3600" spc="30" dirty="0">
                <a:latin typeface="Palatino Linotype"/>
                <a:cs typeface="Palatino Linotype"/>
              </a:rPr>
              <a:t> </a:t>
            </a:r>
            <a:r>
              <a:rPr sz="3600" dirty="0">
                <a:latin typeface="Palatino Linotype"/>
                <a:cs typeface="Palatino Linotype"/>
              </a:rPr>
              <a:t>of</a:t>
            </a:r>
            <a:r>
              <a:rPr sz="3600" spc="30" dirty="0">
                <a:latin typeface="Palatino Linotype"/>
                <a:cs typeface="Palatino Linotype"/>
              </a:rPr>
              <a:t> </a:t>
            </a:r>
            <a:r>
              <a:rPr sz="3600" dirty="0">
                <a:latin typeface="Palatino Linotype"/>
                <a:cs typeface="Palatino Linotype"/>
              </a:rPr>
              <a:t>janabat</a:t>
            </a:r>
            <a:r>
              <a:rPr sz="3600" spc="30" dirty="0">
                <a:latin typeface="Palatino Linotype"/>
                <a:cs typeface="Palatino Linotype"/>
              </a:rPr>
              <a:t> </a:t>
            </a:r>
            <a:r>
              <a:rPr sz="3600" dirty="0">
                <a:latin typeface="Palatino Linotype"/>
                <a:cs typeface="Palatino Linotype"/>
              </a:rPr>
              <a:t>when</a:t>
            </a:r>
            <a:r>
              <a:rPr sz="3600" spc="30" dirty="0">
                <a:latin typeface="Palatino Linotype"/>
                <a:cs typeface="Palatino Linotype"/>
              </a:rPr>
              <a:t> </a:t>
            </a:r>
            <a:r>
              <a:rPr sz="3600" dirty="0">
                <a:latin typeface="Palatino Linotype"/>
                <a:cs typeface="Palatino Linotype"/>
              </a:rPr>
              <a:t>passed</a:t>
            </a:r>
            <a:r>
              <a:rPr sz="3600" spc="30" dirty="0">
                <a:latin typeface="Palatino Linotype"/>
                <a:cs typeface="Palatino Linotype"/>
              </a:rPr>
              <a:t> </a:t>
            </a:r>
            <a:r>
              <a:rPr sz="3600" spc="-20" dirty="0">
                <a:latin typeface="Palatino Linotype"/>
                <a:cs typeface="Palatino Linotype"/>
              </a:rPr>
              <a:t>away?</a:t>
            </a:r>
            <a:endParaRPr sz="3600" dirty="0">
              <a:latin typeface="Palatino Linotype"/>
              <a:cs typeface="Palatino Linotype"/>
            </a:endParaRPr>
          </a:p>
          <a:p>
            <a:pPr>
              <a:lnSpc>
                <a:spcPct val="100000"/>
              </a:lnSpc>
              <a:spcBef>
                <a:spcPts val="1000"/>
              </a:spcBef>
            </a:pPr>
            <a:endParaRPr sz="3600" dirty="0">
              <a:latin typeface="Palatino Linotype"/>
              <a:cs typeface="Palatino Linotype"/>
            </a:endParaRPr>
          </a:p>
          <a:p>
            <a:pPr marL="115570" marR="17780">
              <a:lnSpc>
                <a:spcPct val="114500"/>
              </a:lnSpc>
            </a:pPr>
            <a:r>
              <a:rPr sz="3600" spc="65" dirty="0">
                <a:solidFill>
                  <a:srgbClr val="823726"/>
                </a:solidFill>
                <a:latin typeface="Palatino Linotype"/>
                <a:cs typeface="Palatino Linotype"/>
              </a:rPr>
              <a:t>It</a:t>
            </a:r>
            <a:r>
              <a:rPr sz="3600" spc="30" dirty="0">
                <a:solidFill>
                  <a:srgbClr val="823726"/>
                </a:solidFill>
                <a:latin typeface="Palatino Linotype"/>
                <a:cs typeface="Palatino Linotype"/>
              </a:rPr>
              <a:t> </a:t>
            </a:r>
            <a:r>
              <a:rPr sz="3600" dirty="0">
                <a:solidFill>
                  <a:srgbClr val="823726"/>
                </a:solidFill>
                <a:latin typeface="Palatino Linotype"/>
                <a:cs typeface="Palatino Linotype"/>
              </a:rPr>
              <a:t>is</a:t>
            </a:r>
            <a:r>
              <a:rPr sz="3600" spc="35" dirty="0">
                <a:solidFill>
                  <a:srgbClr val="823726"/>
                </a:solidFill>
                <a:latin typeface="Palatino Linotype"/>
                <a:cs typeface="Palatino Linotype"/>
              </a:rPr>
              <a:t> </a:t>
            </a:r>
            <a:r>
              <a:rPr sz="3600" spc="55" dirty="0">
                <a:solidFill>
                  <a:srgbClr val="823726"/>
                </a:solidFill>
                <a:latin typeface="Palatino Linotype"/>
                <a:cs typeface="Palatino Linotype"/>
              </a:rPr>
              <a:t>not</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necessary</a:t>
            </a:r>
            <a:r>
              <a:rPr sz="3600" spc="35"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30" dirty="0">
                <a:solidFill>
                  <a:srgbClr val="823726"/>
                </a:solidFill>
                <a:latin typeface="Palatino Linotype"/>
                <a:cs typeface="Palatino Linotype"/>
              </a:rPr>
              <a:t> </a:t>
            </a:r>
            <a:r>
              <a:rPr sz="3600" spc="-10" dirty="0">
                <a:solidFill>
                  <a:srgbClr val="823726"/>
                </a:solidFill>
                <a:latin typeface="Palatino Linotype"/>
                <a:cs typeface="Palatino Linotype"/>
              </a:rPr>
              <a:t>give</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him</a:t>
            </a:r>
            <a:r>
              <a:rPr sz="3600" spc="3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respective</a:t>
            </a:r>
            <a:r>
              <a:rPr sz="3600" spc="30"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3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35"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35" dirty="0">
                <a:solidFill>
                  <a:srgbClr val="823726"/>
                </a:solidFill>
                <a:latin typeface="Palatino Linotype"/>
                <a:cs typeface="Palatino Linotype"/>
              </a:rPr>
              <a:t> </a:t>
            </a:r>
            <a:r>
              <a:rPr sz="3600" spc="-10" dirty="0">
                <a:solidFill>
                  <a:srgbClr val="823726"/>
                </a:solidFill>
                <a:latin typeface="Palatino Linotype"/>
                <a:cs typeface="Palatino Linotype"/>
              </a:rPr>
              <a:t>given</a:t>
            </a:r>
            <a:r>
              <a:rPr sz="3600" spc="30"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3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35" dirty="0">
                <a:solidFill>
                  <a:srgbClr val="823726"/>
                </a:solidFill>
                <a:latin typeface="Palatino Linotype"/>
                <a:cs typeface="Palatino Linotype"/>
              </a:rPr>
              <a:t> </a:t>
            </a:r>
            <a:r>
              <a:rPr sz="3600" spc="-10" dirty="0">
                <a:solidFill>
                  <a:srgbClr val="823726"/>
                </a:solidFill>
                <a:latin typeface="Palatino Linotype"/>
                <a:cs typeface="Palatino Linotype"/>
              </a:rPr>
              <a:t>dead</a:t>
            </a:r>
            <a:r>
              <a:rPr sz="3600" spc="35" dirty="0">
                <a:solidFill>
                  <a:srgbClr val="823726"/>
                </a:solidFill>
                <a:latin typeface="Palatino Linotype"/>
                <a:cs typeface="Palatino Linotype"/>
              </a:rPr>
              <a:t> </a:t>
            </a:r>
            <a:r>
              <a:rPr sz="3600" spc="-20" dirty="0">
                <a:solidFill>
                  <a:srgbClr val="823726"/>
                </a:solidFill>
                <a:latin typeface="Palatino Linotype"/>
                <a:cs typeface="Palatino Linotype"/>
              </a:rPr>
              <a:t>body</a:t>
            </a:r>
            <a:r>
              <a:rPr sz="3600" spc="35" dirty="0">
                <a:solidFill>
                  <a:srgbClr val="823726"/>
                </a:solidFill>
                <a:latin typeface="Palatino Linotype"/>
                <a:cs typeface="Palatino Linotype"/>
              </a:rPr>
              <a:t> </a:t>
            </a:r>
            <a:r>
              <a:rPr sz="3600" spc="-20" dirty="0">
                <a:solidFill>
                  <a:srgbClr val="823726"/>
                </a:solidFill>
                <a:latin typeface="Palatino Linotype"/>
                <a:cs typeface="Palatino Linotype"/>
              </a:rPr>
              <a:t>will </a:t>
            </a:r>
            <a:r>
              <a:rPr sz="3600" spc="-10" dirty="0">
                <a:solidFill>
                  <a:srgbClr val="823726"/>
                </a:solidFill>
                <a:latin typeface="Palatino Linotype"/>
                <a:cs typeface="Palatino Linotype"/>
              </a:rPr>
              <a:t>suffice.</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3909596" cy="2033249"/>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INTRODUCTION FROM THE QUR’AN </a:t>
            </a:r>
            <a:br>
              <a:rPr lang="en-US" dirty="0"/>
            </a:br>
            <a:endParaRPr spc="-1125" dirty="0"/>
          </a:p>
        </p:txBody>
      </p:sp>
      <p:sp>
        <p:nvSpPr>
          <p:cNvPr id="3" name="object 3"/>
          <p:cNvSpPr txBox="1"/>
          <p:nvPr/>
        </p:nvSpPr>
        <p:spPr>
          <a:xfrm>
            <a:off x="866854" y="2134669"/>
            <a:ext cx="18371820" cy="8026400"/>
          </a:xfrm>
          <a:prstGeom prst="rect">
            <a:avLst/>
          </a:prstGeom>
        </p:spPr>
        <p:txBody>
          <a:bodyPr vert="horz" wrap="square" lIns="0" tIns="15240" rIns="0" bIns="0" rtlCol="0">
            <a:spAutoFit/>
          </a:bodyPr>
          <a:lstStyle/>
          <a:p>
            <a:pPr marL="12700">
              <a:lnSpc>
                <a:spcPct val="100000"/>
              </a:lnSpc>
              <a:spcBef>
                <a:spcPts val="120"/>
              </a:spcBef>
            </a:pPr>
            <a:r>
              <a:rPr sz="3350" dirty="0">
                <a:solidFill>
                  <a:srgbClr val="333333"/>
                </a:solidFill>
                <a:latin typeface="Palatino Linotype"/>
                <a:cs typeface="Palatino Linotype"/>
              </a:rPr>
              <a:t>Death</a:t>
            </a:r>
            <a:r>
              <a:rPr sz="3350" spc="60" dirty="0">
                <a:solidFill>
                  <a:srgbClr val="333333"/>
                </a:solidFill>
                <a:latin typeface="Palatino Linotype"/>
                <a:cs typeface="Palatino Linotype"/>
              </a:rPr>
              <a:t> </a:t>
            </a:r>
            <a:r>
              <a:rPr sz="3350" dirty="0">
                <a:solidFill>
                  <a:srgbClr val="333333"/>
                </a:solidFill>
                <a:latin typeface="Palatino Linotype"/>
                <a:cs typeface="Palatino Linotype"/>
              </a:rPr>
              <a:t>is</a:t>
            </a:r>
            <a:r>
              <a:rPr sz="3350" spc="75" dirty="0">
                <a:solidFill>
                  <a:srgbClr val="333333"/>
                </a:solidFill>
                <a:latin typeface="Palatino Linotype"/>
                <a:cs typeface="Palatino Linotype"/>
              </a:rPr>
              <a:t> </a:t>
            </a:r>
            <a:r>
              <a:rPr sz="3350" dirty="0">
                <a:solidFill>
                  <a:srgbClr val="333333"/>
                </a:solidFill>
                <a:latin typeface="Palatino Linotype"/>
                <a:cs typeface="Palatino Linotype"/>
              </a:rPr>
              <a:t>a</a:t>
            </a:r>
            <a:r>
              <a:rPr sz="3350" spc="70" dirty="0">
                <a:solidFill>
                  <a:srgbClr val="333333"/>
                </a:solidFill>
                <a:latin typeface="Palatino Linotype"/>
                <a:cs typeface="Palatino Linotype"/>
              </a:rPr>
              <a:t> </a:t>
            </a:r>
            <a:r>
              <a:rPr sz="3350" spc="-10" dirty="0">
                <a:solidFill>
                  <a:srgbClr val="333333"/>
                </a:solidFill>
                <a:latin typeface="Palatino Linotype"/>
                <a:cs typeface="Palatino Linotype"/>
              </a:rPr>
              <a:t>reality.</a:t>
            </a:r>
            <a:r>
              <a:rPr sz="3350" spc="75" dirty="0">
                <a:solidFill>
                  <a:srgbClr val="333333"/>
                </a:solidFill>
                <a:latin typeface="Palatino Linotype"/>
                <a:cs typeface="Palatino Linotype"/>
              </a:rPr>
              <a:t> </a:t>
            </a:r>
            <a:r>
              <a:rPr sz="3350" dirty="0">
                <a:solidFill>
                  <a:srgbClr val="333333"/>
                </a:solidFill>
                <a:latin typeface="Palatino Linotype"/>
                <a:cs typeface="Palatino Linotype"/>
              </a:rPr>
              <a:t>The</a:t>
            </a:r>
            <a:r>
              <a:rPr sz="3350" spc="70" dirty="0">
                <a:solidFill>
                  <a:srgbClr val="333333"/>
                </a:solidFill>
                <a:latin typeface="Palatino Linotype"/>
                <a:cs typeface="Palatino Linotype"/>
              </a:rPr>
              <a:t> </a:t>
            </a:r>
            <a:r>
              <a:rPr sz="3350" dirty="0">
                <a:solidFill>
                  <a:srgbClr val="333333"/>
                </a:solidFill>
                <a:latin typeface="Palatino Linotype"/>
                <a:cs typeface="Palatino Linotype"/>
              </a:rPr>
              <a:t>Qur'an</a:t>
            </a:r>
            <a:r>
              <a:rPr sz="3350" spc="70" dirty="0">
                <a:solidFill>
                  <a:srgbClr val="333333"/>
                </a:solidFill>
                <a:latin typeface="Palatino Linotype"/>
                <a:cs typeface="Palatino Linotype"/>
              </a:rPr>
              <a:t> </a:t>
            </a:r>
            <a:r>
              <a:rPr sz="3350" dirty="0">
                <a:solidFill>
                  <a:srgbClr val="333333"/>
                </a:solidFill>
                <a:latin typeface="Palatino Linotype"/>
                <a:cs typeface="Palatino Linotype"/>
              </a:rPr>
              <a:t>in</a:t>
            </a:r>
            <a:r>
              <a:rPr sz="3350" spc="75" dirty="0">
                <a:solidFill>
                  <a:srgbClr val="333333"/>
                </a:solidFill>
                <a:latin typeface="Palatino Linotype"/>
                <a:cs typeface="Palatino Linotype"/>
              </a:rPr>
              <a:t> </a:t>
            </a:r>
            <a:r>
              <a:rPr sz="3350" spc="-10" dirty="0">
                <a:solidFill>
                  <a:srgbClr val="333333"/>
                </a:solidFill>
                <a:latin typeface="Palatino Linotype"/>
                <a:cs typeface="Palatino Linotype"/>
              </a:rPr>
              <a:t>says:</a:t>
            </a:r>
            <a:endParaRPr sz="3350" dirty="0">
              <a:latin typeface="Palatino Linotype"/>
              <a:cs typeface="Palatino Linotype"/>
            </a:endParaRPr>
          </a:p>
          <a:p>
            <a:pPr>
              <a:lnSpc>
                <a:spcPct val="100000"/>
              </a:lnSpc>
              <a:spcBef>
                <a:spcPts val="530"/>
              </a:spcBef>
            </a:pPr>
            <a:endParaRPr sz="3350" dirty="0">
              <a:latin typeface="Palatino Linotype"/>
              <a:cs typeface="Palatino Linotype"/>
            </a:endParaRPr>
          </a:p>
          <a:p>
            <a:pPr marL="12700">
              <a:lnSpc>
                <a:spcPct val="100000"/>
              </a:lnSpc>
            </a:pPr>
            <a:r>
              <a:rPr sz="3350" b="1" spc="-70" dirty="0">
                <a:solidFill>
                  <a:srgbClr val="333333"/>
                </a:solidFill>
                <a:latin typeface="Palatino Linotype"/>
                <a:cs typeface="Palatino Linotype"/>
              </a:rPr>
              <a:t>"</a:t>
            </a:r>
            <a:r>
              <a:rPr sz="3350" b="1" i="1" spc="-70" dirty="0">
                <a:solidFill>
                  <a:srgbClr val="333333"/>
                </a:solidFill>
                <a:latin typeface="Palatino Linotype"/>
                <a:cs typeface="Palatino Linotype"/>
              </a:rPr>
              <a:t>Every</a:t>
            </a:r>
            <a:r>
              <a:rPr sz="3350" b="1" i="1" spc="20" dirty="0">
                <a:solidFill>
                  <a:srgbClr val="333333"/>
                </a:solidFill>
                <a:latin typeface="Palatino Linotype"/>
                <a:cs typeface="Palatino Linotype"/>
              </a:rPr>
              <a:t> </a:t>
            </a:r>
            <a:r>
              <a:rPr sz="3350" b="1" i="1" spc="-10" dirty="0">
                <a:solidFill>
                  <a:srgbClr val="333333"/>
                </a:solidFill>
                <a:latin typeface="Palatino Linotype"/>
                <a:cs typeface="Palatino Linotype"/>
              </a:rPr>
              <a:t>person</a:t>
            </a:r>
            <a:r>
              <a:rPr sz="3350" b="1" i="1" spc="45" dirty="0">
                <a:solidFill>
                  <a:srgbClr val="333333"/>
                </a:solidFill>
                <a:latin typeface="Palatino Linotype"/>
                <a:cs typeface="Palatino Linotype"/>
              </a:rPr>
              <a:t> </a:t>
            </a:r>
            <a:r>
              <a:rPr sz="3350" b="1" i="1" spc="50" dirty="0">
                <a:solidFill>
                  <a:srgbClr val="333333"/>
                </a:solidFill>
                <a:latin typeface="Palatino Linotype"/>
                <a:cs typeface="Palatino Linotype"/>
              </a:rPr>
              <a:t>(nafs) </a:t>
            </a:r>
            <a:r>
              <a:rPr sz="3350" b="1" i="1" spc="-100" dirty="0">
                <a:solidFill>
                  <a:srgbClr val="333333"/>
                </a:solidFill>
                <a:latin typeface="Palatino Linotype"/>
                <a:cs typeface="Palatino Linotype"/>
              </a:rPr>
              <a:t>will</a:t>
            </a:r>
            <a:r>
              <a:rPr sz="3350" b="1" i="1" spc="45" dirty="0">
                <a:solidFill>
                  <a:srgbClr val="333333"/>
                </a:solidFill>
                <a:latin typeface="Palatino Linotype"/>
                <a:cs typeface="Palatino Linotype"/>
              </a:rPr>
              <a:t> </a:t>
            </a:r>
            <a:r>
              <a:rPr sz="3350" b="1" i="1" spc="-30" dirty="0">
                <a:solidFill>
                  <a:srgbClr val="333333"/>
                </a:solidFill>
                <a:latin typeface="Palatino Linotype"/>
                <a:cs typeface="Palatino Linotype"/>
              </a:rPr>
              <a:t>taste</a:t>
            </a:r>
            <a:r>
              <a:rPr sz="3350" b="1" i="1" spc="50" dirty="0">
                <a:solidFill>
                  <a:srgbClr val="333333"/>
                </a:solidFill>
                <a:latin typeface="Palatino Linotype"/>
                <a:cs typeface="Palatino Linotype"/>
              </a:rPr>
              <a:t> </a:t>
            </a:r>
            <a:r>
              <a:rPr sz="3350" b="1" i="1" dirty="0">
                <a:solidFill>
                  <a:srgbClr val="333333"/>
                </a:solidFill>
                <a:latin typeface="Palatino Linotype"/>
                <a:cs typeface="Palatino Linotype"/>
              </a:rPr>
              <a:t>death,</a:t>
            </a:r>
            <a:r>
              <a:rPr sz="3350" b="1" i="1" spc="45" dirty="0">
                <a:solidFill>
                  <a:srgbClr val="333333"/>
                </a:solidFill>
                <a:latin typeface="Palatino Linotype"/>
                <a:cs typeface="Palatino Linotype"/>
              </a:rPr>
              <a:t> </a:t>
            </a:r>
            <a:r>
              <a:rPr sz="3350" b="1" i="1" spc="85" dirty="0">
                <a:solidFill>
                  <a:srgbClr val="333333"/>
                </a:solidFill>
                <a:latin typeface="Palatino Linotype"/>
                <a:cs typeface="Palatino Linotype"/>
              </a:rPr>
              <a:t>.....</a:t>
            </a:r>
            <a:r>
              <a:rPr sz="3350" b="1" spc="85" dirty="0">
                <a:solidFill>
                  <a:srgbClr val="333333"/>
                </a:solidFill>
                <a:latin typeface="Palatino Linotype"/>
                <a:cs typeface="Palatino Linotype"/>
              </a:rPr>
              <a:t>"</a:t>
            </a:r>
            <a:r>
              <a:rPr sz="3350" b="1" spc="65" dirty="0">
                <a:solidFill>
                  <a:srgbClr val="333333"/>
                </a:solidFill>
                <a:latin typeface="Palatino Linotype"/>
                <a:cs typeface="Palatino Linotype"/>
              </a:rPr>
              <a:t> </a:t>
            </a:r>
            <a:r>
              <a:rPr sz="3350" b="1" spc="105" dirty="0">
                <a:solidFill>
                  <a:srgbClr val="333333"/>
                </a:solidFill>
                <a:latin typeface="Palatino Linotype"/>
                <a:cs typeface="Palatino Linotype"/>
              </a:rPr>
              <a:t>(Surah</a:t>
            </a:r>
            <a:r>
              <a:rPr sz="3350" b="1" spc="65" dirty="0">
                <a:solidFill>
                  <a:srgbClr val="333333"/>
                </a:solidFill>
                <a:latin typeface="Palatino Linotype"/>
                <a:cs typeface="Palatino Linotype"/>
              </a:rPr>
              <a:t> </a:t>
            </a:r>
            <a:r>
              <a:rPr sz="3350" b="1" spc="300" dirty="0">
                <a:solidFill>
                  <a:srgbClr val="333333"/>
                </a:solidFill>
                <a:latin typeface="Palatino Linotype"/>
                <a:cs typeface="Palatino Linotype"/>
              </a:rPr>
              <a:t>3:185)</a:t>
            </a:r>
            <a:r>
              <a:rPr sz="3350" b="1" spc="10" dirty="0">
                <a:solidFill>
                  <a:srgbClr val="333333"/>
                </a:solidFill>
                <a:latin typeface="Palatino Linotype"/>
                <a:cs typeface="Palatino Linotype"/>
              </a:rPr>
              <a:t> </a:t>
            </a:r>
            <a:r>
              <a:rPr sz="3350" i="1" dirty="0">
                <a:solidFill>
                  <a:srgbClr val="333333"/>
                </a:solidFill>
                <a:latin typeface="Palatino Linotype"/>
                <a:cs typeface="Palatino Linotype"/>
              </a:rPr>
              <a:t>(taste</a:t>
            </a:r>
            <a:r>
              <a:rPr sz="3350" i="1" spc="-170" dirty="0">
                <a:solidFill>
                  <a:srgbClr val="333333"/>
                </a:solidFill>
                <a:latin typeface="Palatino Linotype"/>
                <a:cs typeface="Palatino Linotype"/>
              </a:rPr>
              <a:t> </a:t>
            </a:r>
            <a:r>
              <a:rPr sz="3350" i="1" spc="-65" dirty="0">
                <a:solidFill>
                  <a:srgbClr val="333333"/>
                </a:solidFill>
                <a:latin typeface="Palatino Linotype"/>
                <a:cs typeface="Palatino Linotype"/>
              </a:rPr>
              <a:t>can</a:t>
            </a:r>
            <a:r>
              <a:rPr sz="3350" i="1" spc="-145" dirty="0">
                <a:solidFill>
                  <a:srgbClr val="333333"/>
                </a:solidFill>
                <a:latin typeface="Palatino Linotype"/>
                <a:cs typeface="Palatino Linotype"/>
              </a:rPr>
              <a:t> </a:t>
            </a:r>
            <a:r>
              <a:rPr sz="3350" i="1" dirty="0">
                <a:solidFill>
                  <a:srgbClr val="333333"/>
                </a:solidFill>
                <a:latin typeface="Palatino Linotype"/>
                <a:cs typeface="Palatino Linotype"/>
              </a:rPr>
              <a:t>be</a:t>
            </a:r>
            <a:r>
              <a:rPr sz="3350" i="1" spc="-170" dirty="0">
                <a:solidFill>
                  <a:srgbClr val="333333"/>
                </a:solidFill>
                <a:latin typeface="Palatino Linotype"/>
                <a:cs typeface="Palatino Linotype"/>
              </a:rPr>
              <a:t> </a:t>
            </a:r>
            <a:r>
              <a:rPr sz="3350" i="1" dirty="0">
                <a:solidFill>
                  <a:srgbClr val="333333"/>
                </a:solidFill>
                <a:latin typeface="Palatino Linotype"/>
                <a:cs typeface="Palatino Linotype"/>
              </a:rPr>
              <a:t>either</a:t>
            </a:r>
            <a:r>
              <a:rPr sz="3350" i="1" spc="-170" dirty="0">
                <a:solidFill>
                  <a:srgbClr val="333333"/>
                </a:solidFill>
                <a:latin typeface="Palatino Linotype"/>
                <a:cs typeface="Palatino Linotype"/>
              </a:rPr>
              <a:t> </a:t>
            </a:r>
            <a:r>
              <a:rPr sz="3350" i="1" spc="-20" dirty="0">
                <a:solidFill>
                  <a:srgbClr val="333333"/>
                </a:solidFill>
                <a:latin typeface="Palatino Linotype"/>
                <a:cs typeface="Palatino Linotype"/>
              </a:rPr>
              <a:t>sweet</a:t>
            </a:r>
            <a:r>
              <a:rPr sz="3350" i="1" spc="-170" dirty="0">
                <a:solidFill>
                  <a:srgbClr val="333333"/>
                </a:solidFill>
                <a:latin typeface="Palatino Linotype"/>
                <a:cs typeface="Palatino Linotype"/>
              </a:rPr>
              <a:t> </a:t>
            </a:r>
            <a:r>
              <a:rPr sz="3350" i="1" dirty="0">
                <a:solidFill>
                  <a:srgbClr val="333333"/>
                </a:solidFill>
                <a:latin typeface="Palatino Linotype"/>
                <a:cs typeface="Palatino Linotype"/>
              </a:rPr>
              <a:t>or</a:t>
            </a:r>
            <a:r>
              <a:rPr sz="3350" i="1" spc="-170" dirty="0">
                <a:solidFill>
                  <a:srgbClr val="333333"/>
                </a:solidFill>
                <a:latin typeface="Palatino Linotype"/>
                <a:cs typeface="Palatino Linotype"/>
              </a:rPr>
              <a:t> </a:t>
            </a:r>
            <a:r>
              <a:rPr sz="3350" i="1" spc="-10" dirty="0">
                <a:solidFill>
                  <a:srgbClr val="333333"/>
                </a:solidFill>
                <a:latin typeface="Palatino Linotype"/>
                <a:cs typeface="Palatino Linotype"/>
              </a:rPr>
              <a:t>bitter!)</a:t>
            </a:r>
            <a:endParaRPr sz="3350" dirty="0">
              <a:latin typeface="Palatino Linotype"/>
              <a:cs typeface="Palatino Linotype"/>
            </a:endParaRPr>
          </a:p>
          <a:p>
            <a:pPr>
              <a:lnSpc>
                <a:spcPct val="100000"/>
              </a:lnSpc>
              <a:spcBef>
                <a:spcPts val="530"/>
              </a:spcBef>
            </a:pPr>
            <a:endParaRPr sz="3350" dirty="0">
              <a:latin typeface="Palatino Linotype"/>
              <a:cs typeface="Palatino Linotype"/>
            </a:endParaRPr>
          </a:p>
          <a:p>
            <a:pPr marL="12700">
              <a:lnSpc>
                <a:spcPct val="100000"/>
              </a:lnSpc>
            </a:pPr>
            <a:r>
              <a:rPr sz="3350" b="1" spc="65" dirty="0">
                <a:solidFill>
                  <a:srgbClr val="333333"/>
                </a:solidFill>
                <a:latin typeface="Palatino Linotype"/>
                <a:cs typeface="Palatino Linotype"/>
              </a:rPr>
              <a:t>"</a:t>
            </a:r>
            <a:r>
              <a:rPr sz="3350" b="1" i="1" spc="65" dirty="0">
                <a:solidFill>
                  <a:srgbClr val="333333"/>
                </a:solidFill>
                <a:latin typeface="Palatino Linotype"/>
                <a:cs typeface="Palatino Linotype"/>
              </a:rPr>
              <a:t>...</a:t>
            </a:r>
            <a:r>
              <a:rPr sz="3350" b="1" i="1" spc="-25" dirty="0">
                <a:solidFill>
                  <a:srgbClr val="333333"/>
                </a:solidFill>
                <a:latin typeface="Palatino Linotype"/>
                <a:cs typeface="Palatino Linotype"/>
              </a:rPr>
              <a:t> </a:t>
            </a:r>
            <a:r>
              <a:rPr sz="3350" b="1" i="1" dirty="0">
                <a:solidFill>
                  <a:srgbClr val="333333"/>
                </a:solidFill>
                <a:latin typeface="Palatino Linotype"/>
                <a:cs typeface="Palatino Linotype"/>
              </a:rPr>
              <a:t>no</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one</a:t>
            </a:r>
            <a:r>
              <a:rPr sz="3350" b="1" i="1" spc="-20" dirty="0">
                <a:solidFill>
                  <a:srgbClr val="333333"/>
                </a:solidFill>
                <a:latin typeface="Palatino Linotype"/>
                <a:cs typeface="Palatino Linotype"/>
              </a:rPr>
              <a:t> </a:t>
            </a:r>
            <a:r>
              <a:rPr sz="3350" b="1" i="1" spc="-80" dirty="0">
                <a:solidFill>
                  <a:srgbClr val="333333"/>
                </a:solidFill>
                <a:latin typeface="Palatino Linotype"/>
                <a:cs typeface="Palatino Linotype"/>
              </a:rPr>
              <a:t>knows</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(where)</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in</a:t>
            </a:r>
            <a:r>
              <a:rPr sz="3350" b="1" i="1" spc="-20" dirty="0">
                <a:solidFill>
                  <a:srgbClr val="333333"/>
                </a:solidFill>
                <a:latin typeface="Palatino Linotype"/>
                <a:cs typeface="Palatino Linotype"/>
              </a:rPr>
              <a:t> </a:t>
            </a:r>
            <a:r>
              <a:rPr sz="3350" b="1" i="1" spc="-70" dirty="0">
                <a:solidFill>
                  <a:srgbClr val="333333"/>
                </a:solidFill>
                <a:latin typeface="Palatino Linotype"/>
                <a:cs typeface="Palatino Linotype"/>
              </a:rPr>
              <a:t>what</a:t>
            </a:r>
            <a:r>
              <a:rPr sz="3350" b="1" i="1" spc="-25" dirty="0">
                <a:solidFill>
                  <a:srgbClr val="333333"/>
                </a:solidFill>
                <a:latin typeface="Palatino Linotype"/>
                <a:cs typeface="Palatino Linotype"/>
              </a:rPr>
              <a:t> </a:t>
            </a:r>
            <a:r>
              <a:rPr sz="3350" b="1" i="1" dirty="0">
                <a:solidFill>
                  <a:srgbClr val="333333"/>
                </a:solidFill>
                <a:latin typeface="Palatino Linotype"/>
                <a:cs typeface="Palatino Linotype"/>
              </a:rPr>
              <a:t>land</a:t>
            </a:r>
            <a:r>
              <a:rPr sz="3350" b="1" i="1" spc="-20" dirty="0">
                <a:solidFill>
                  <a:srgbClr val="333333"/>
                </a:solidFill>
                <a:latin typeface="Palatino Linotype"/>
                <a:cs typeface="Palatino Linotype"/>
              </a:rPr>
              <a:t> </a:t>
            </a:r>
            <a:r>
              <a:rPr sz="3350" b="1" i="1" spc="50" dirty="0">
                <a:solidFill>
                  <a:srgbClr val="333333"/>
                </a:solidFill>
                <a:latin typeface="Palatino Linotype"/>
                <a:cs typeface="Palatino Linotype"/>
              </a:rPr>
              <a:t>(or</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place)</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he</a:t>
            </a:r>
            <a:r>
              <a:rPr sz="3350" b="1" i="1" spc="-20" dirty="0">
                <a:solidFill>
                  <a:srgbClr val="333333"/>
                </a:solidFill>
                <a:latin typeface="Palatino Linotype"/>
                <a:cs typeface="Palatino Linotype"/>
              </a:rPr>
              <a:t> </a:t>
            </a:r>
            <a:r>
              <a:rPr sz="3350" b="1" i="1" spc="-100" dirty="0">
                <a:solidFill>
                  <a:srgbClr val="333333"/>
                </a:solidFill>
                <a:latin typeface="Palatino Linotype"/>
                <a:cs typeface="Palatino Linotype"/>
              </a:rPr>
              <a:t>will</a:t>
            </a:r>
            <a:r>
              <a:rPr sz="3350" b="1" i="1" spc="-20" dirty="0">
                <a:solidFill>
                  <a:srgbClr val="333333"/>
                </a:solidFill>
                <a:latin typeface="Palatino Linotype"/>
                <a:cs typeface="Palatino Linotype"/>
              </a:rPr>
              <a:t> </a:t>
            </a:r>
            <a:r>
              <a:rPr sz="3350" b="1" i="1" dirty="0">
                <a:solidFill>
                  <a:srgbClr val="333333"/>
                </a:solidFill>
                <a:latin typeface="Palatino Linotype"/>
                <a:cs typeface="Palatino Linotype"/>
              </a:rPr>
              <a:t>die</a:t>
            </a:r>
            <a:r>
              <a:rPr sz="3350" b="1" dirty="0">
                <a:solidFill>
                  <a:srgbClr val="333333"/>
                </a:solidFill>
                <a:latin typeface="Palatino Linotype"/>
                <a:cs typeface="Palatino Linotype"/>
              </a:rPr>
              <a:t>".</a:t>
            </a:r>
            <a:r>
              <a:rPr sz="3350" b="1" spc="-5" dirty="0">
                <a:solidFill>
                  <a:srgbClr val="333333"/>
                </a:solidFill>
                <a:latin typeface="Palatino Linotype"/>
                <a:cs typeface="Palatino Linotype"/>
              </a:rPr>
              <a:t> </a:t>
            </a:r>
            <a:r>
              <a:rPr sz="3350" b="1" spc="105" dirty="0">
                <a:solidFill>
                  <a:srgbClr val="333333"/>
                </a:solidFill>
                <a:latin typeface="Palatino Linotype"/>
                <a:cs typeface="Palatino Linotype"/>
              </a:rPr>
              <a:t>(Surah</a:t>
            </a:r>
            <a:r>
              <a:rPr sz="3350" b="1" spc="-5" dirty="0">
                <a:solidFill>
                  <a:srgbClr val="333333"/>
                </a:solidFill>
                <a:latin typeface="Palatino Linotype"/>
                <a:cs typeface="Palatino Linotype"/>
              </a:rPr>
              <a:t> </a:t>
            </a:r>
            <a:r>
              <a:rPr sz="3350" b="1" spc="290" dirty="0">
                <a:solidFill>
                  <a:srgbClr val="333333"/>
                </a:solidFill>
                <a:latin typeface="Palatino Linotype"/>
                <a:cs typeface="Palatino Linotype"/>
              </a:rPr>
              <a:t>31:34)</a:t>
            </a:r>
            <a:endParaRPr sz="3350" dirty="0">
              <a:latin typeface="Palatino Linotype"/>
              <a:cs typeface="Palatino Linotype"/>
            </a:endParaRPr>
          </a:p>
          <a:p>
            <a:pPr>
              <a:lnSpc>
                <a:spcPct val="100000"/>
              </a:lnSpc>
              <a:spcBef>
                <a:spcPts val="15"/>
              </a:spcBef>
            </a:pPr>
            <a:endParaRPr sz="3350" dirty="0">
              <a:latin typeface="Palatino Linotype"/>
              <a:cs typeface="Palatino Linotype"/>
            </a:endParaRPr>
          </a:p>
          <a:p>
            <a:pPr marL="12700" marR="5715" algn="just">
              <a:lnSpc>
                <a:spcPct val="112799"/>
              </a:lnSpc>
            </a:pPr>
            <a:r>
              <a:rPr sz="3350" b="1" dirty="0">
                <a:solidFill>
                  <a:srgbClr val="333333"/>
                </a:solidFill>
                <a:latin typeface="Palatino Linotype"/>
                <a:cs typeface="Palatino Linotype"/>
              </a:rPr>
              <a:t>"</a:t>
            </a:r>
            <a:r>
              <a:rPr sz="3350" b="1" i="1" dirty="0">
                <a:solidFill>
                  <a:srgbClr val="333333"/>
                </a:solidFill>
                <a:latin typeface="Palatino Linotype"/>
                <a:cs typeface="Palatino Linotype"/>
              </a:rPr>
              <a:t>Allah</a:t>
            </a:r>
            <a:r>
              <a:rPr sz="3350" b="1" i="1" spc="180" dirty="0">
                <a:solidFill>
                  <a:srgbClr val="333333"/>
                </a:solidFill>
                <a:latin typeface="Palatino Linotype"/>
                <a:cs typeface="Palatino Linotype"/>
              </a:rPr>
              <a:t>  </a:t>
            </a:r>
            <a:r>
              <a:rPr sz="3350" b="1" i="1" dirty="0">
                <a:solidFill>
                  <a:srgbClr val="333333"/>
                </a:solidFill>
                <a:latin typeface="Palatino Linotype"/>
                <a:cs typeface="Palatino Linotype"/>
              </a:rPr>
              <a:t>does</a:t>
            </a:r>
            <a:r>
              <a:rPr sz="3350" b="1" i="1" spc="195" dirty="0">
                <a:solidFill>
                  <a:srgbClr val="333333"/>
                </a:solidFill>
                <a:latin typeface="Palatino Linotype"/>
                <a:cs typeface="Palatino Linotype"/>
              </a:rPr>
              <a:t>  </a:t>
            </a:r>
            <a:r>
              <a:rPr sz="3350" b="1" i="1" dirty="0">
                <a:solidFill>
                  <a:srgbClr val="333333"/>
                </a:solidFill>
                <a:latin typeface="Palatino Linotype"/>
                <a:cs typeface="Palatino Linotype"/>
              </a:rPr>
              <a:t>not</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give</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any</a:t>
            </a:r>
            <a:r>
              <a:rPr sz="3350" b="1" i="1" spc="195" dirty="0">
                <a:solidFill>
                  <a:srgbClr val="333333"/>
                </a:solidFill>
                <a:latin typeface="Palatino Linotype"/>
                <a:cs typeface="Palatino Linotype"/>
              </a:rPr>
              <a:t>  </a:t>
            </a:r>
            <a:r>
              <a:rPr sz="3350" b="1" i="1" dirty="0">
                <a:solidFill>
                  <a:srgbClr val="333333"/>
                </a:solidFill>
                <a:latin typeface="Palatino Linotype"/>
                <a:cs typeface="Palatino Linotype"/>
              </a:rPr>
              <a:t>breather</a:t>
            </a:r>
            <a:r>
              <a:rPr sz="3350" b="1" i="1" spc="190" dirty="0">
                <a:solidFill>
                  <a:srgbClr val="333333"/>
                </a:solidFill>
                <a:latin typeface="Palatino Linotype"/>
                <a:cs typeface="Palatino Linotype"/>
              </a:rPr>
              <a:t>  </a:t>
            </a:r>
            <a:r>
              <a:rPr sz="3350" b="1" i="1" spc="50" dirty="0">
                <a:solidFill>
                  <a:srgbClr val="333333"/>
                </a:solidFill>
                <a:latin typeface="Palatino Linotype"/>
                <a:cs typeface="Palatino Linotype"/>
              </a:rPr>
              <a:t>(or</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let</a:t>
            </a:r>
            <a:r>
              <a:rPr sz="3350" b="1" i="1" spc="195" dirty="0">
                <a:solidFill>
                  <a:srgbClr val="333333"/>
                </a:solidFill>
                <a:latin typeface="Palatino Linotype"/>
                <a:cs typeface="Palatino Linotype"/>
              </a:rPr>
              <a:t>  </a:t>
            </a:r>
            <a:r>
              <a:rPr sz="3350" b="1" i="1" dirty="0">
                <a:solidFill>
                  <a:srgbClr val="333333"/>
                </a:solidFill>
                <a:latin typeface="Palatino Linotype"/>
                <a:cs typeface="Palatino Linotype"/>
              </a:rPr>
              <a:t>up)</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to</a:t>
            </a:r>
            <a:r>
              <a:rPr sz="3350" b="1" i="1" spc="195" dirty="0">
                <a:solidFill>
                  <a:srgbClr val="333333"/>
                </a:solidFill>
                <a:latin typeface="Palatino Linotype"/>
                <a:cs typeface="Palatino Linotype"/>
              </a:rPr>
              <a:t>  </a:t>
            </a:r>
            <a:r>
              <a:rPr sz="3350" b="1" i="1" dirty="0">
                <a:solidFill>
                  <a:srgbClr val="333333"/>
                </a:solidFill>
                <a:latin typeface="Palatino Linotype"/>
                <a:cs typeface="Palatino Linotype"/>
              </a:rPr>
              <a:t>anyone</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for</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death</a:t>
            </a:r>
            <a:r>
              <a:rPr sz="3350" b="1" i="1" spc="195" dirty="0">
                <a:solidFill>
                  <a:srgbClr val="333333"/>
                </a:solidFill>
                <a:latin typeface="Palatino Linotype"/>
                <a:cs typeface="Palatino Linotype"/>
              </a:rPr>
              <a:t>  </a:t>
            </a:r>
            <a:r>
              <a:rPr sz="3350" b="1" i="1" dirty="0">
                <a:solidFill>
                  <a:srgbClr val="333333"/>
                </a:solidFill>
                <a:latin typeface="Palatino Linotype"/>
                <a:cs typeface="Palatino Linotype"/>
              </a:rPr>
              <a:t>when</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its</a:t>
            </a:r>
            <a:r>
              <a:rPr sz="3350" b="1" i="1" spc="190" dirty="0">
                <a:solidFill>
                  <a:srgbClr val="333333"/>
                </a:solidFill>
                <a:latin typeface="Palatino Linotype"/>
                <a:cs typeface="Palatino Linotype"/>
              </a:rPr>
              <a:t>  </a:t>
            </a:r>
            <a:r>
              <a:rPr sz="3350" b="1" i="1" dirty="0">
                <a:solidFill>
                  <a:srgbClr val="333333"/>
                </a:solidFill>
                <a:latin typeface="Palatino Linotype"/>
                <a:cs typeface="Palatino Linotype"/>
              </a:rPr>
              <a:t>fixed</a:t>
            </a:r>
            <a:r>
              <a:rPr sz="3350" b="1" i="1" spc="195" dirty="0">
                <a:solidFill>
                  <a:srgbClr val="333333"/>
                </a:solidFill>
                <a:latin typeface="Palatino Linotype"/>
                <a:cs typeface="Palatino Linotype"/>
              </a:rPr>
              <a:t>  </a:t>
            </a:r>
            <a:r>
              <a:rPr sz="3350" b="1" i="1" spc="-20" dirty="0">
                <a:solidFill>
                  <a:srgbClr val="333333"/>
                </a:solidFill>
                <a:latin typeface="Palatino Linotype"/>
                <a:cs typeface="Palatino Linotype"/>
              </a:rPr>
              <a:t>time </a:t>
            </a:r>
            <a:r>
              <a:rPr sz="3350" b="1" i="1" spc="-110" dirty="0">
                <a:solidFill>
                  <a:srgbClr val="333333"/>
                </a:solidFill>
                <a:latin typeface="Palatino Linotype"/>
                <a:cs typeface="Palatino Linotype"/>
              </a:rPr>
              <a:t>comes."</a:t>
            </a:r>
            <a:r>
              <a:rPr sz="3350" b="1" i="1" spc="40" dirty="0">
                <a:solidFill>
                  <a:srgbClr val="333333"/>
                </a:solidFill>
                <a:latin typeface="Palatino Linotype"/>
                <a:cs typeface="Palatino Linotype"/>
              </a:rPr>
              <a:t> </a:t>
            </a:r>
            <a:r>
              <a:rPr sz="3350" b="1" spc="105" dirty="0">
                <a:solidFill>
                  <a:srgbClr val="333333"/>
                </a:solidFill>
                <a:latin typeface="Palatino Linotype"/>
                <a:cs typeface="Palatino Linotype"/>
              </a:rPr>
              <a:t>(Surah</a:t>
            </a:r>
            <a:r>
              <a:rPr sz="3350" b="1" spc="60" dirty="0">
                <a:solidFill>
                  <a:srgbClr val="333333"/>
                </a:solidFill>
                <a:latin typeface="Palatino Linotype"/>
                <a:cs typeface="Palatino Linotype"/>
              </a:rPr>
              <a:t> </a:t>
            </a:r>
            <a:r>
              <a:rPr sz="3350" b="1" spc="290" dirty="0">
                <a:solidFill>
                  <a:srgbClr val="333333"/>
                </a:solidFill>
                <a:latin typeface="Palatino Linotype"/>
                <a:cs typeface="Palatino Linotype"/>
              </a:rPr>
              <a:t>63:11)</a:t>
            </a:r>
            <a:endParaRPr sz="3350" dirty="0">
              <a:latin typeface="Palatino Linotype"/>
              <a:cs typeface="Palatino Linotype"/>
            </a:endParaRPr>
          </a:p>
          <a:p>
            <a:pPr>
              <a:lnSpc>
                <a:spcPct val="100000"/>
              </a:lnSpc>
              <a:spcBef>
                <a:spcPts val="530"/>
              </a:spcBef>
            </a:pPr>
            <a:endParaRPr sz="3350" dirty="0">
              <a:latin typeface="Palatino Linotype"/>
              <a:cs typeface="Palatino Linotype"/>
            </a:endParaRPr>
          </a:p>
          <a:p>
            <a:pPr marL="12700">
              <a:lnSpc>
                <a:spcPct val="100000"/>
              </a:lnSpc>
            </a:pPr>
            <a:r>
              <a:rPr sz="3350" b="1" spc="-10" dirty="0">
                <a:latin typeface="Palatino Linotype"/>
                <a:cs typeface="Palatino Linotype"/>
              </a:rPr>
              <a:t>“…</a:t>
            </a:r>
            <a:r>
              <a:rPr sz="3350" b="1" i="1" spc="-10" dirty="0">
                <a:latin typeface="Palatino Linotype"/>
                <a:cs typeface="Palatino Linotype"/>
              </a:rPr>
              <a:t>To</a:t>
            </a:r>
            <a:r>
              <a:rPr sz="3350" b="1" i="1" spc="-55" dirty="0">
                <a:latin typeface="Palatino Linotype"/>
                <a:cs typeface="Palatino Linotype"/>
              </a:rPr>
              <a:t> </a:t>
            </a:r>
            <a:r>
              <a:rPr sz="3350" b="1" i="1" spc="-10" dirty="0">
                <a:latin typeface="Palatino Linotype"/>
                <a:cs typeface="Palatino Linotype"/>
              </a:rPr>
              <a:t>Allah</a:t>
            </a:r>
            <a:r>
              <a:rPr sz="3350" b="1" i="1" spc="-55" dirty="0">
                <a:latin typeface="Palatino Linotype"/>
                <a:cs typeface="Palatino Linotype"/>
              </a:rPr>
              <a:t> </a:t>
            </a:r>
            <a:r>
              <a:rPr sz="3350" b="1" i="1" dirty="0">
                <a:latin typeface="Palatino Linotype"/>
                <a:cs typeface="Palatino Linotype"/>
              </a:rPr>
              <a:t>We</a:t>
            </a:r>
            <a:r>
              <a:rPr sz="3350" b="1" i="1" spc="-55" dirty="0">
                <a:latin typeface="Palatino Linotype"/>
                <a:cs typeface="Palatino Linotype"/>
              </a:rPr>
              <a:t> </a:t>
            </a:r>
            <a:r>
              <a:rPr sz="3350" b="1" i="1" dirty="0">
                <a:latin typeface="Palatino Linotype"/>
                <a:cs typeface="Palatino Linotype"/>
              </a:rPr>
              <a:t>belong,</a:t>
            </a:r>
            <a:r>
              <a:rPr sz="3350" b="1" i="1" spc="-55" dirty="0">
                <a:latin typeface="Palatino Linotype"/>
                <a:cs typeface="Palatino Linotype"/>
              </a:rPr>
              <a:t> </a:t>
            </a:r>
            <a:r>
              <a:rPr sz="3350" b="1" i="1" dirty="0">
                <a:latin typeface="Palatino Linotype"/>
                <a:cs typeface="Palatino Linotype"/>
              </a:rPr>
              <a:t>and</a:t>
            </a:r>
            <a:r>
              <a:rPr sz="3350" b="1" i="1" spc="-50" dirty="0">
                <a:latin typeface="Palatino Linotype"/>
                <a:cs typeface="Palatino Linotype"/>
              </a:rPr>
              <a:t> </a:t>
            </a:r>
            <a:r>
              <a:rPr sz="3350" b="1" i="1" dirty="0">
                <a:latin typeface="Palatino Linotype"/>
                <a:cs typeface="Palatino Linotype"/>
              </a:rPr>
              <a:t>to</a:t>
            </a:r>
            <a:r>
              <a:rPr sz="3350" b="1" i="1" spc="-55" dirty="0">
                <a:latin typeface="Palatino Linotype"/>
                <a:cs typeface="Palatino Linotype"/>
              </a:rPr>
              <a:t> </a:t>
            </a:r>
            <a:r>
              <a:rPr sz="3350" b="1" i="1" dirty="0">
                <a:latin typeface="Palatino Linotype"/>
                <a:cs typeface="Palatino Linotype"/>
              </a:rPr>
              <a:t>Him</a:t>
            </a:r>
            <a:r>
              <a:rPr sz="3350" b="1" i="1" spc="-55" dirty="0">
                <a:latin typeface="Palatino Linotype"/>
                <a:cs typeface="Palatino Linotype"/>
              </a:rPr>
              <a:t> </a:t>
            </a:r>
            <a:r>
              <a:rPr sz="3350" b="1" i="1" dirty="0">
                <a:latin typeface="Palatino Linotype"/>
                <a:cs typeface="Palatino Linotype"/>
              </a:rPr>
              <a:t>is</a:t>
            </a:r>
            <a:r>
              <a:rPr sz="3350" b="1" i="1" spc="-55" dirty="0">
                <a:latin typeface="Palatino Linotype"/>
                <a:cs typeface="Palatino Linotype"/>
              </a:rPr>
              <a:t> </a:t>
            </a:r>
            <a:r>
              <a:rPr sz="3350" b="1" i="1" dirty="0">
                <a:latin typeface="Palatino Linotype"/>
                <a:cs typeface="Palatino Linotype"/>
              </a:rPr>
              <a:t>our</a:t>
            </a:r>
            <a:r>
              <a:rPr sz="3350" b="1" i="1" spc="-50" dirty="0">
                <a:latin typeface="Palatino Linotype"/>
                <a:cs typeface="Palatino Linotype"/>
              </a:rPr>
              <a:t> </a:t>
            </a:r>
            <a:r>
              <a:rPr sz="3350" b="1" i="1" dirty="0">
                <a:latin typeface="Palatino Linotype"/>
                <a:cs typeface="Palatino Linotype"/>
              </a:rPr>
              <a:t>return”</a:t>
            </a:r>
            <a:r>
              <a:rPr sz="3350" b="1" i="1" spc="-55" dirty="0">
                <a:latin typeface="Palatino Linotype"/>
                <a:cs typeface="Palatino Linotype"/>
              </a:rPr>
              <a:t> </a:t>
            </a:r>
            <a:r>
              <a:rPr sz="3350" b="1" spc="105" dirty="0">
                <a:latin typeface="Palatino Linotype"/>
                <a:cs typeface="Palatino Linotype"/>
              </a:rPr>
              <a:t>(Surah</a:t>
            </a:r>
            <a:r>
              <a:rPr sz="3350" b="1" spc="-40" dirty="0">
                <a:latin typeface="Palatino Linotype"/>
                <a:cs typeface="Palatino Linotype"/>
              </a:rPr>
              <a:t> </a:t>
            </a:r>
            <a:r>
              <a:rPr sz="3350" b="1" spc="290" dirty="0">
                <a:latin typeface="Palatino Linotype"/>
                <a:cs typeface="Palatino Linotype"/>
              </a:rPr>
              <a:t>2:156)</a:t>
            </a:r>
            <a:endParaRPr sz="3350" dirty="0">
              <a:latin typeface="Palatino Linotype"/>
              <a:cs typeface="Palatino Linotype"/>
            </a:endParaRPr>
          </a:p>
          <a:p>
            <a:pPr>
              <a:lnSpc>
                <a:spcPct val="100000"/>
              </a:lnSpc>
              <a:spcBef>
                <a:spcPts val="15"/>
              </a:spcBef>
            </a:pPr>
            <a:endParaRPr sz="3350" dirty="0">
              <a:latin typeface="Palatino Linotype"/>
              <a:cs typeface="Palatino Linotype"/>
            </a:endParaRPr>
          </a:p>
          <a:p>
            <a:pPr marL="12700" marR="5080" algn="just">
              <a:lnSpc>
                <a:spcPct val="112799"/>
              </a:lnSpc>
            </a:pPr>
            <a:r>
              <a:rPr sz="3350" dirty="0">
                <a:solidFill>
                  <a:srgbClr val="333333"/>
                </a:solidFill>
                <a:latin typeface="Palatino Linotype"/>
                <a:cs typeface="Palatino Linotype"/>
              </a:rPr>
              <a:t>Therefore,</a:t>
            </a:r>
            <a:r>
              <a:rPr sz="3350" spc="425" dirty="0">
                <a:solidFill>
                  <a:srgbClr val="333333"/>
                </a:solidFill>
                <a:latin typeface="Palatino Linotype"/>
                <a:cs typeface="Palatino Linotype"/>
              </a:rPr>
              <a:t> </a:t>
            </a:r>
            <a:r>
              <a:rPr sz="3350" dirty="0">
                <a:solidFill>
                  <a:srgbClr val="333333"/>
                </a:solidFill>
                <a:latin typeface="Palatino Linotype"/>
                <a:cs typeface="Palatino Linotype"/>
              </a:rPr>
              <a:t>one</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should</a:t>
            </a:r>
            <a:r>
              <a:rPr sz="3350" spc="434" dirty="0">
                <a:solidFill>
                  <a:srgbClr val="333333"/>
                </a:solidFill>
                <a:latin typeface="Palatino Linotype"/>
                <a:cs typeface="Palatino Linotype"/>
              </a:rPr>
              <a:t> </a:t>
            </a:r>
            <a:r>
              <a:rPr sz="3350" spc="50" dirty="0">
                <a:solidFill>
                  <a:srgbClr val="333333"/>
                </a:solidFill>
                <a:latin typeface="Palatino Linotype"/>
                <a:cs typeface="Palatino Linotype"/>
              </a:rPr>
              <a:t>not</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dread</a:t>
            </a:r>
            <a:r>
              <a:rPr sz="3350" spc="440" dirty="0">
                <a:solidFill>
                  <a:srgbClr val="333333"/>
                </a:solidFill>
                <a:latin typeface="Palatino Linotype"/>
                <a:cs typeface="Palatino Linotype"/>
              </a:rPr>
              <a:t> </a:t>
            </a:r>
            <a:r>
              <a:rPr sz="3350" dirty="0">
                <a:solidFill>
                  <a:srgbClr val="333333"/>
                </a:solidFill>
                <a:latin typeface="Palatino Linotype"/>
                <a:cs typeface="Palatino Linotype"/>
              </a:rPr>
              <a:t>death</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but</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take</a:t>
            </a:r>
            <a:r>
              <a:rPr sz="3350" spc="434" dirty="0">
                <a:solidFill>
                  <a:srgbClr val="333333"/>
                </a:solidFill>
                <a:latin typeface="Palatino Linotype"/>
                <a:cs typeface="Palatino Linotype"/>
              </a:rPr>
              <a:t> </a:t>
            </a:r>
            <a:r>
              <a:rPr sz="3350" spc="65" dirty="0">
                <a:solidFill>
                  <a:srgbClr val="333333"/>
                </a:solidFill>
                <a:latin typeface="Palatino Linotype"/>
                <a:cs typeface="Palatino Linotype"/>
              </a:rPr>
              <a:t>it</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as</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crossing</a:t>
            </a:r>
            <a:r>
              <a:rPr sz="3350" spc="434" dirty="0">
                <a:solidFill>
                  <a:srgbClr val="333333"/>
                </a:solidFill>
                <a:latin typeface="Palatino Linotype"/>
                <a:cs typeface="Palatino Linotype"/>
              </a:rPr>
              <a:t> </a:t>
            </a:r>
            <a:r>
              <a:rPr sz="3350" spc="55" dirty="0">
                <a:solidFill>
                  <a:srgbClr val="333333"/>
                </a:solidFill>
                <a:latin typeface="Palatino Linotype"/>
                <a:cs typeface="Palatino Linotype"/>
              </a:rPr>
              <a:t>the</a:t>
            </a:r>
            <a:r>
              <a:rPr sz="3350" spc="434" dirty="0">
                <a:solidFill>
                  <a:srgbClr val="333333"/>
                </a:solidFill>
                <a:latin typeface="Palatino Linotype"/>
                <a:cs typeface="Palatino Linotype"/>
              </a:rPr>
              <a:t> </a:t>
            </a:r>
            <a:r>
              <a:rPr sz="3350" dirty="0">
                <a:solidFill>
                  <a:srgbClr val="333333"/>
                </a:solidFill>
                <a:latin typeface="Palatino Linotype"/>
                <a:cs typeface="Palatino Linotype"/>
              </a:rPr>
              <a:t>bridge</a:t>
            </a:r>
            <a:r>
              <a:rPr sz="3350" spc="440" dirty="0">
                <a:solidFill>
                  <a:srgbClr val="333333"/>
                </a:solidFill>
                <a:latin typeface="Palatino Linotype"/>
                <a:cs typeface="Palatino Linotype"/>
              </a:rPr>
              <a:t> </a:t>
            </a:r>
            <a:r>
              <a:rPr sz="3350" dirty="0">
                <a:solidFill>
                  <a:srgbClr val="333333"/>
                </a:solidFill>
                <a:latin typeface="Palatino Linotype"/>
                <a:cs typeface="Palatino Linotype"/>
              </a:rPr>
              <a:t>from</a:t>
            </a:r>
            <a:r>
              <a:rPr sz="3350" spc="434" dirty="0">
                <a:solidFill>
                  <a:srgbClr val="333333"/>
                </a:solidFill>
                <a:latin typeface="Palatino Linotype"/>
                <a:cs typeface="Palatino Linotype"/>
              </a:rPr>
              <a:t> </a:t>
            </a:r>
            <a:r>
              <a:rPr sz="3350" spc="50" dirty="0">
                <a:solidFill>
                  <a:srgbClr val="333333"/>
                </a:solidFill>
                <a:latin typeface="Palatino Linotype"/>
                <a:cs typeface="Palatino Linotype"/>
              </a:rPr>
              <a:t>this</a:t>
            </a:r>
            <a:r>
              <a:rPr sz="3350" spc="434" dirty="0">
                <a:solidFill>
                  <a:srgbClr val="333333"/>
                </a:solidFill>
                <a:latin typeface="Palatino Linotype"/>
                <a:cs typeface="Palatino Linotype"/>
              </a:rPr>
              <a:t> </a:t>
            </a:r>
            <a:r>
              <a:rPr sz="3350" spc="-10" dirty="0">
                <a:solidFill>
                  <a:srgbClr val="333333"/>
                </a:solidFill>
                <a:latin typeface="Palatino Linotype"/>
                <a:cs typeface="Palatino Linotype"/>
              </a:rPr>
              <a:t>temporary </a:t>
            </a:r>
            <a:r>
              <a:rPr sz="3350" dirty="0">
                <a:solidFill>
                  <a:srgbClr val="333333"/>
                </a:solidFill>
                <a:latin typeface="Palatino Linotype"/>
                <a:cs typeface="Palatino Linotype"/>
              </a:rPr>
              <a:t>life</a:t>
            </a:r>
            <a:r>
              <a:rPr sz="3350" spc="160" dirty="0">
                <a:solidFill>
                  <a:srgbClr val="333333"/>
                </a:solidFill>
                <a:latin typeface="Palatino Linotype"/>
                <a:cs typeface="Palatino Linotype"/>
              </a:rPr>
              <a:t> </a:t>
            </a:r>
            <a:r>
              <a:rPr sz="3350" spc="65" dirty="0">
                <a:solidFill>
                  <a:srgbClr val="333333"/>
                </a:solidFill>
                <a:latin typeface="Palatino Linotype"/>
                <a:cs typeface="Palatino Linotype"/>
              </a:rPr>
              <a:t>to</a:t>
            </a:r>
            <a:r>
              <a:rPr sz="3350" spc="165" dirty="0">
                <a:solidFill>
                  <a:srgbClr val="333333"/>
                </a:solidFill>
                <a:latin typeface="Palatino Linotype"/>
                <a:cs typeface="Palatino Linotype"/>
              </a:rPr>
              <a:t> </a:t>
            </a:r>
            <a:r>
              <a:rPr sz="3350" spc="55" dirty="0">
                <a:solidFill>
                  <a:srgbClr val="333333"/>
                </a:solidFill>
                <a:latin typeface="Palatino Linotype"/>
                <a:cs typeface="Palatino Linotype"/>
              </a:rPr>
              <a:t>the</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permanent,</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everlasting</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life.</a:t>
            </a:r>
            <a:r>
              <a:rPr sz="3350" spc="165" dirty="0">
                <a:solidFill>
                  <a:srgbClr val="333333"/>
                </a:solidFill>
                <a:latin typeface="Palatino Linotype"/>
                <a:cs typeface="Palatino Linotype"/>
              </a:rPr>
              <a:t> </a:t>
            </a:r>
            <a:r>
              <a:rPr sz="3350" spc="50" dirty="0">
                <a:solidFill>
                  <a:srgbClr val="333333"/>
                </a:solidFill>
                <a:latin typeface="Palatino Linotype"/>
                <a:cs typeface="Palatino Linotype"/>
              </a:rPr>
              <a:t>So,</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what</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should</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be</a:t>
            </a:r>
            <a:r>
              <a:rPr sz="3350" spc="165" dirty="0">
                <a:solidFill>
                  <a:srgbClr val="333333"/>
                </a:solidFill>
                <a:latin typeface="Palatino Linotype"/>
                <a:cs typeface="Palatino Linotype"/>
              </a:rPr>
              <a:t> </a:t>
            </a:r>
            <a:r>
              <a:rPr sz="3350" dirty="0">
                <a:solidFill>
                  <a:srgbClr val="333333"/>
                </a:solidFill>
                <a:latin typeface="Palatino Linotype"/>
                <a:cs typeface="Palatino Linotype"/>
              </a:rPr>
              <a:t>done</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when</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one</a:t>
            </a:r>
            <a:r>
              <a:rPr sz="3350" spc="165" dirty="0">
                <a:solidFill>
                  <a:srgbClr val="333333"/>
                </a:solidFill>
                <a:latin typeface="Palatino Linotype"/>
                <a:cs typeface="Palatino Linotype"/>
              </a:rPr>
              <a:t> </a:t>
            </a:r>
            <a:r>
              <a:rPr sz="3350" dirty="0">
                <a:solidFill>
                  <a:srgbClr val="333333"/>
                </a:solidFill>
                <a:latin typeface="Palatino Linotype"/>
                <a:cs typeface="Palatino Linotype"/>
              </a:rPr>
              <a:t>is</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confronted</a:t>
            </a:r>
            <a:r>
              <a:rPr sz="3350" spc="170" dirty="0">
                <a:solidFill>
                  <a:srgbClr val="333333"/>
                </a:solidFill>
                <a:latin typeface="Palatino Linotype"/>
                <a:cs typeface="Palatino Linotype"/>
              </a:rPr>
              <a:t> </a:t>
            </a:r>
            <a:r>
              <a:rPr sz="3350" dirty="0">
                <a:solidFill>
                  <a:srgbClr val="333333"/>
                </a:solidFill>
                <a:latin typeface="Palatino Linotype"/>
                <a:cs typeface="Palatino Linotype"/>
              </a:rPr>
              <a:t>with</a:t>
            </a:r>
            <a:r>
              <a:rPr sz="3350" spc="170" dirty="0">
                <a:solidFill>
                  <a:srgbClr val="333333"/>
                </a:solidFill>
                <a:latin typeface="Palatino Linotype"/>
                <a:cs typeface="Palatino Linotype"/>
              </a:rPr>
              <a:t> </a:t>
            </a:r>
            <a:r>
              <a:rPr sz="3350" spc="50" dirty="0">
                <a:solidFill>
                  <a:srgbClr val="333333"/>
                </a:solidFill>
                <a:latin typeface="Palatino Linotype"/>
                <a:cs typeface="Palatino Linotype"/>
              </a:rPr>
              <a:t>it? </a:t>
            </a:r>
            <a:r>
              <a:rPr sz="3350" dirty="0">
                <a:solidFill>
                  <a:srgbClr val="333333"/>
                </a:solidFill>
                <a:latin typeface="Palatino Linotype"/>
                <a:cs typeface="Palatino Linotype"/>
              </a:rPr>
              <a:t>This</a:t>
            </a:r>
            <a:r>
              <a:rPr sz="3350" spc="120" dirty="0">
                <a:solidFill>
                  <a:srgbClr val="333333"/>
                </a:solidFill>
                <a:latin typeface="Palatino Linotype"/>
                <a:cs typeface="Palatino Linotype"/>
              </a:rPr>
              <a:t> </a:t>
            </a:r>
            <a:r>
              <a:rPr sz="3350" dirty="0">
                <a:solidFill>
                  <a:srgbClr val="333333"/>
                </a:solidFill>
                <a:latin typeface="Palatino Linotype"/>
                <a:cs typeface="Palatino Linotype"/>
              </a:rPr>
              <a:t>is</a:t>
            </a:r>
            <a:r>
              <a:rPr sz="3350" spc="125" dirty="0">
                <a:solidFill>
                  <a:srgbClr val="333333"/>
                </a:solidFill>
                <a:latin typeface="Palatino Linotype"/>
                <a:cs typeface="Palatino Linotype"/>
              </a:rPr>
              <a:t> </a:t>
            </a:r>
            <a:r>
              <a:rPr sz="3350" spc="55" dirty="0">
                <a:solidFill>
                  <a:srgbClr val="333333"/>
                </a:solidFill>
                <a:latin typeface="Palatino Linotype"/>
                <a:cs typeface="Palatino Linotype"/>
              </a:rPr>
              <a:t>the</a:t>
            </a:r>
            <a:r>
              <a:rPr sz="3350" spc="120" dirty="0">
                <a:solidFill>
                  <a:srgbClr val="333333"/>
                </a:solidFill>
                <a:latin typeface="Palatino Linotype"/>
                <a:cs typeface="Palatino Linotype"/>
              </a:rPr>
              <a:t> </a:t>
            </a:r>
            <a:r>
              <a:rPr sz="3350" dirty="0">
                <a:solidFill>
                  <a:srgbClr val="333333"/>
                </a:solidFill>
                <a:latin typeface="Palatino Linotype"/>
                <a:cs typeface="Palatino Linotype"/>
              </a:rPr>
              <a:t>topic</a:t>
            </a:r>
            <a:r>
              <a:rPr sz="3350" spc="125" dirty="0">
                <a:solidFill>
                  <a:srgbClr val="333333"/>
                </a:solidFill>
                <a:latin typeface="Palatino Linotype"/>
                <a:cs typeface="Palatino Linotype"/>
              </a:rPr>
              <a:t> </a:t>
            </a:r>
            <a:r>
              <a:rPr sz="3350" dirty="0">
                <a:solidFill>
                  <a:srgbClr val="333333"/>
                </a:solidFill>
                <a:latin typeface="Palatino Linotype"/>
                <a:cs typeface="Palatino Linotype"/>
              </a:rPr>
              <a:t>for</a:t>
            </a:r>
            <a:r>
              <a:rPr sz="3350" spc="120" dirty="0">
                <a:solidFill>
                  <a:srgbClr val="333333"/>
                </a:solidFill>
                <a:latin typeface="Palatino Linotype"/>
                <a:cs typeface="Palatino Linotype"/>
              </a:rPr>
              <a:t> </a:t>
            </a:r>
            <a:r>
              <a:rPr sz="3350" dirty="0">
                <a:solidFill>
                  <a:srgbClr val="333333"/>
                </a:solidFill>
                <a:latin typeface="Palatino Linotype"/>
                <a:cs typeface="Palatino Linotype"/>
              </a:rPr>
              <a:t>our</a:t>
            </a:r>
            <a:r>
              <a:rPr sz="3350" spc="120" dirty="0">
                <a:solidFill>
                  <a:srgbClr val="333333"/>
                </a:solidFill>
                <a:latin typeface="Palatino Linotype"/>
                <a:cs typeface="Palatino Linotype"/>
              </a:rPr>
              <a:t> </a:t>
            </a:r>
            <a:r>
              <a:rPr sz="3350" spc="-10" dirty="0">
                <a:solidFill>
                  <a:srgbClr val="333333"/>
                </a:solidFill>
                <a:latin typeface="Palatino Linotype"/>
                <a:cs typeface="Palatino Linotype"/>
              </a:rPr>
              <a:t>discussion.</a:t>
            </a:r>
            <a:endParaRPr sz="33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16054" y="2144302"/>
            <a:ext cx="17487265" cy="6630670"/>
          </a:xfrm>
          <a:prstGeom prst="rect">
            <a:avLst/>
          </a:prstGeom>
        </p:spPr>
        <p:txBody>
          <a:bodyPr vert="horz" wrap="square" lIns="0" tIns="15875" rIns="0" bIns="0" rtlCol="0">
            <a:spAutoFit/>
          </a:bodyPr>
          <a:lstStyle/>
          <a:p>
            <a:pPr marL="63500">
              <a:lnSpc>
                <a:spcPct val="100000"/>
              </a:lnSpc>
              <a:spcBef>
                <a:spcPts val="125"/>
              </a:spcBef>
            </a:pPr>
            <a:r>
              <a:rPr sz="3600" b="1" spc="114" dirty="0">
                <a:latin typeface="Palatino Linotype"/>
                <a:cs typeface="Palatino Linotype"/>
              </a:rPr>
              <a:t>FREQUENTLY</a:t>
            </a:r>
            <a:r>
              <a:rPr sz="3600" b="1" spc="250" dirty="0">
                <a:latin typeface="Palatino Linotype"/>
                <a:cs typeface="Palatino Linotype"/>
              </a:rPr>
              <a:t> </a:t>
            </a:r>
            <a:r>
              <a:rPr sz="3600" b="1" dirty="0">
                <a:latin typeface="Palatino Linotype"/>
                <a:cs typeface="Palatino Linotype"/>
              </a:rPr>
              <a:t>ASKED</a:t>
            </a:r>
            <a:r>
              <a:rPr sz="3600" b="1" spc="250" dirty="0">
                <a:latin typeface="Palatino Linotype"/>
                <a:cs typeface="Palatino Linotype"/>
              </a:rPr>
              <a:t> </a:t>
            </a:r>
            <a:r>
              <a:rPr sz="3600" b="1" spc="55" dirty="0">
                <a:latin typeface="Palatino Linotype"/>
                <a:cs typeface="Palatino Linotype"/>
              </a:rPr>
              <a:t>QUESTIONS</a:t>
            </a:r>
            <a:r>
              <a:rPr sz="3600" b="1" spc="254" dirty="0">
                <a:latin typeface="Palatino Linotype"/>
                <a:cs typeface="Palatino Linotype"/>
              </a:rPr>
              <a:t> </a:t>
            </a:r>
            <a:r>
              <a:rPr sz="3600" b="1" spc="165" dirty="0">
                <a:latin typeface="Palatino Linotype"/>
                <a:cs typeface="Palatino Linotype"/>
              </a:rPr>
              <a:t>(FAQs)</a:t>
            </a:r>
            <a:endParaRPr sz="3600" dirty="0">
              <a:latin typeface="Palatino Linotype"/>
              <a:cs typeface="Palatino Linotype"/>
            </a:endParaRPr>
          </a:p>
          <a:p>
            <a:pPr>
              <a:lnSpc>
                <a:spcPct val="100000"/>
              </a:lnSpc>
              <a:spcBef>
                <a:spcPts val="1045"/>
              </a:spcBef>
            </a:pPr>
            <a:endParaRPr sz="3600" dirty="0">
              <a:latin typeface="Palatino Linotype"/>
              <a:cs typeface="Palatino Linotype"/>
            </a:endParaRPr>
          </a:p>
          <a:p>
            <a:pPr marL="115570">
              <a:lnSpc>
                <a:spcPct val="100000"/>
              </a:lnSpc>
              <a:spcBef>
                <a:spcPts val="5"/>
              </a:spcBef>
            </a:pPr>
            <a:r>
              <a:rPr sz="4125" baseline="8080" dirty="0">
                <a:solidFill>
                  <a:srgbClr val="94C600"/>
                </a:solidFill>
                <a:latin typeface="Wingdings 2"/>
                <a:cs typeface="Wingdings 2"/>
              </a:rPr>
              <a:t>0</a:t>
            </a:r>
            <a:r>
              <a:rPr sz="4125" spc="450" baseline="8080" dirty="0">
                <a:solidFill>
                  <a:srgbClr val="94C600"/>
                </a:solidFill>
                <a:latin typeface="Times New Roman"/>
                <a:cs typeface="Times New Roman"/>
              </a:rPr>
              <a:t> </a:t>
            </a:r>
            <a:r>
              <a:rPr sz="3600" dirty="0">
                <a:latin typeface="Palatino Linotype"/>
                <a:cs typeface="Palatino Linotype"/>
              </a:rPr>
              <a:t>Should</a:t>
            </a:r>
            <a:r>
              <a:rPr sz="3600" spc="70" dirty="0">
                <a:latin typeface="Palatino Linotype"/>
                <a:cs typeface="Palatino Linotype"/>
              </a:rPr>
              <a:t> </a:t>
            </a:r>
            <a:r>
              <a:rPr sz="3600" dirty="0">
                <a:latin typeface="Palatino Linotype"/>
                <a:cs typeface="Palatino Linotype"/>
              </a:rPr>
              <a:t>ghusl</a:t>
            </a:r>
            <a:r>
              <a:rPr sz="3600" spc="75" dirty="0">
                <a:latin typeface="Palatino Linotype"/>
                <a:cs typeface="Palatino Linotype"/>
              </a:rPr>
              <a:t> </a:t>
            </a:r>
            <a:r>
              <a:rPr sz="3600" dirty="0">
                <a:latin typeface="Palatino Linotype"/>
                <a:cs typeface="Palatino Linotype"/>
              </a:rPr>
              <a:t>be</a:t>
            </a:r>
            <a:r>
              <a:rPr sz="3600" spc="70" dirty="0">
                <a:latin typeface="Palatino Linotype"/>
                <a:cs typeface="Palatino Linotype"/>
              </a:rPr>
              <a:t> </a:t>
            </a:r>
            <a:r>
              <a:rPr sz="3600" spc="-10" dirty="0">
                <a:latin typeface="Palatino Linotype"/>
                <a:cs typeface="Palatino Linotype"/>
              </a:rPr>
              <a:t>given</a:t>
            </a:r>
            <a:r>
              <a:rPr sz="3600" spc="75" dirty="0">
                <a:latin typeface="Palatino Linotype"/>
                <a:cs typeface="Palatino Linotype"/>
              </a:rPr>
              <a:t> </a:t>
            </a:r>
            <a:r>
              <a:rPr sz="3600" spc="70" dirty="0">
                <a:latin typeface="Palatino Linotype"/>
                <a:cs typeface="Palatino Linotype"/>
              </a:rPr>
              <a:t>to </a:t>
            </a:r>
            <a:r>
              <a:rPr sz="3600" dirty="0">
                <a:latin typeface="Palatino Linotype"/>
                <a:cs typeface="Palatino Linotype"/>
              </a:rPr>
              <a:t>a</a:t>
            </a:r>
            <a:r>
              <a:rPr sz="3600" spc="75" dirty="0">
                <a:latin typeface="Palatino Linotype"/>
                <a:cs typeface="Palatino Linotype"/>
              </a:rPr>
              <a:t> </a:t>
            </a:r>
            <a:r>
              <a:rPr sz="3600" dirty="0">
                <a:latin typeface="Palatino Linotype"/>
                <a:cs typeface="Palatino Linotype"/>
              </a:rPr>
              <a:t>muslim</a:t>
            </a:r>
            <a:r>
              <a:rPr sz="3600" spc="70" dirty="0">
                <a:latin typeface="Palatino Linotype"/>
                <a:cs typeface="Palatino Linotype"/>
              </a:rPr>
              <a:t> </a:t>
            </a:r>
            <a:r>
              <a:rPr sz="3600" dirty="0">
                <a:latin typeface="Palatino Linotype"/>
                <a:cs typeface="Palatino Linotype"/>
              </a:rPr>
              <a:t>illegitmate</a:t>
            </a:r>
            <a:r>
              <a:rPr sz="3600" spc="75" dirty="0">
                <a:latin typeface="Palatino Linotype"/>
                <a:cs typeface="Palatino Linotype"/>
              </a:rPr>
              <a:t> </a:t>
            </a:r>
            <a:r>
              <a:rPr sz="3600" spc="-10" dirty="0">
                <a:latin typeface="Palatino Linotype"/>
                <a:cs typeface="Palatino Linotype"/>
              </a:rPr>
              <a:t>child?</a:t>
            </a:r>
            <a:endParaRPr sz="3600" dirty="0">
              <a:latin typeface="Palatino Linotype"/>
              <a:cs typeface="Palatino Linotype"/>
            </a:endParaRPr>
          </a:p>
          <a:p>
            <a:pPr>
              <a:lnSpc>
                <a:spcPct val="100000"/>
              </a:lnSpc>
              <a:spcBef>
                <a:spcPts val="1210"/>
              </a:spcBef>
            </a:pPr>
            <a:endParaRPr sz="3600" dirty="0">
              <a:latin typeface="Palatino Linotype"/>
              <a:cs typeface="Palatino Linotype"/>
            </a:endParaRPr>
          </a:p>
          <a:p>
            <a:pPr marL="243840">
              <a:lnSpc>
                <a:spcPct val="100000"/>
              </a:lnSpc>
            </a:pPr>
            <a:r>
              <a:rPr sz="3600" spc="-25" dirty="0">
                <a:solidFill>
                  <a:srgbClr val="823726"/>
                </a:solidFill>
                <a:latin typeface="Palatino Linotype"/>
                <a:cs typeface="Palatino Linotype"/>
              </a:rPr>
              <a:t>Yes</a:t>
            </a:r>
            <a:endParaRPr sz="3600" dirty="0">
              <a:latin typeface="Palatino Linotype"/>
              <a:cs typeface="Palatino Linotype"/>
            </a:endParaRPr>
          </a:p>
          <a:p>
            <a:pPr>
              <a:lnSpc>
                <a:spcPct val="100000"/>
              </a:lnSpc>
              <a:spcBef>
                <a:spcPts val="1620"/>
              </a:spcBef>
            </a:pPr>
            <a:endParaRPr sz="3600" dirty="0">
              <a:latin typeface="Palatino Linotype"/>
              <a:cs typeface="Palatino Linotype"/>
            </a:endParaRPr>
          </a:p>
          <a:p>
            <a:pPr marL="115570">
              <a:lnSpc>
                <a:spcPct val="100000"/>
              </a:lnSpc>
              <a:spcBef>
                <a:spcPts val="5"/>
              </a:spcBef>
            </a:pPr>
            <a:r>
              <a:rPr sz="4125" baseline="8080" dirty="0">
                <a:solidFill>
                  <a:srgbClr val="94C600"/>
                </a:solidFill>
                <a:latin typeface="Wingdings 2"/>
                <a:cs typeface="Wingdings 2"/>
              </a:rPr>
              <a:t>0</a:t>
            </a:r>
            <a:r>
              <a:rPr sz="4125" spc="442" baseline="8080" dirty="0">
                <a:solidFill>
                  <a:srgbClr val="94C600"/>
                </a:solidFill>
                <a:latin typeface="Times New Roman"/>
                <a:cs typeface="Times New Roman"/>
              </a:rPr>
              <a:t> </a:t>
            </a:r>
            <a:r>
              <a:rPr sz="3600" spc="50" dirty="0">
                <a:latin typeface="Palatino Linotype"/>
                <a:cs typeface="Palatino Linotype"/>
              </a:rPr>
              <a:t>What</a:t>
            </a:r>
            <a:r>
              <a:rPr sz="3600" spc="65" dirty="0">
                <a:latin typeface="Palatino Linotype"/>
                <a:cs typeface="Palatino Linotype"/>
              </a:rPr>
              <a:t> </a:t>
            </a:r>
            <a:r>
              <a:rPr sz="3600" dirty="0">
                <a:latin typeface="Palatino Linotype"/>
                <a:cs typeface="Palatino Linotype"/>
              </a:rPr>
              <a:t>if</a:t>
            </a:r>
            <a:r>
              <a:rPr sz="3600" spc="70" dirty="0">
                <a:latin typeface="Palatino Linotype"/>
                <a:cs typeface="Palatino Linotype"/>
              </a:rPr>
              <a:t> </a:t>
            </a:r>
            <a:r>
              <a:rPr sz="3600" dirty="0">
                <a:latin typeface="Palatino Linotype"/>
                <a:cs typeface="Palatino Linotype"/>
              </a:rPr>
              <a:t>there</a:t>
            </a:r>
            <a:r>
              <a:rPr sz="3600" spc="65" dirty="0">
                <a:latin typeface="Palatino Linotype"/>
                <a:cs typeface="Palatino Linotype"/>
              </a:rPr>
              <a:t> </a:t>
            </a:r>
            <a:r>
              <a:rPr sz="3600" dirty="0">
                <a:latin typeface="Palatino Linotype"/>
                <a:cs typeface="Palatino Linotype"/>
              </a:rPr>
              <a:t>is</a:t>
            </a:r>
            <a:r>
              <a:rPr sz="3600" spc="65" dirty="0">
                <a:latin typeface="Palatino Linotype"/>
                <a:cs typeface="Palatino Linotype"/>
              </a:rPr>
              <a:t> </a:t>
            </a:r>
            <a:r>
              <a:rPr sz="3600" dirty="0">
                <a:latin typeface="Palatino Linotype"/>
                <a:cs typeface="Palatino Linotype"/>
              </a:rPr>
              <a:t>no</a:t>
            </a:r>
            <a:r>
              <a:rPr sz="3600" spc="70" dirty="0">
                <a:latin typeface="Palatino Linotype"/>
                <a:cs typeface="Palatino Linotype"/>
              </a:rPr>
              <a:t> </a:t>
            </a:r>
            <a:r>
              <a:rPr sz="3600" dirty="0">
                <a:latin typeface="Palatino Linotype"/>
                <a:cs typeface="Palatino Linotype"/>
              </a:rPr>
              <a:t>man</a:t>
            </a:r>
            <a:r>
              <a:rPr sz="3600" spc="65" dirty="0">
                <a:latin typeface="Palatino Linotype"/>
                <a:cs typeface="Palatino Linotype"/>
              </a:rPr>
              <a:t> </a:t>
            </a:r>
            <a:r>
              <a:rPr sz="3600" spc="70" dirty="0">
                <a:latin typeface="Palatino Linotype"/>
                <a:cs typeface="Palatino Linotype"/>
              </a:rPr>
              <a:t>to </a:t>
            </a:r>
            <a:r>
              <a:rPr sz="3600" spc="-10" dirty="0">
                <a:latin typeface="Palatino Linotype"/>
                <a:cs typeface="Palatino Linotype"/>
              </a:rPr>
              <a:t>give</a:t>
            </a:r>
            <a:r>
              <a:rPr sz="3600" spc="65" dirty="0">
                <a:latin typeface="Palatino Linotype"/>
                <a:cs typeface="Palatino Linotype"/>
              </a:rPr>
              <a:t> </a:t>
            </a:r>
            <a:r>
              <a:rPr sz="3600" dirty="0">
                <a:latin typeface="Palatino Linotype"/>
                <a:cs typeface="Palatino Linotype"/>
              </a:rPr>
              <a:t>ghusl</a:t>
            </a:r>
            <a:r>
              <a:rPr sz="3600" spc="65" dirty="0">
                <a:latin typeface="Palatino Linotype"/>
                <a:cs typeface="Palatino Linotype"/>
              </a:rPr>
              <a:t> </a:t>
            </a:r>
            <a:r>
              <a:rPr sz="3600" spc="70" dirty="0">
                <a:latin typeface="Palatino Linotype"/>
                <a:cs typeface="Palatino Linotype"/>
              </a:rPr>
              <a:t>to </a:t>
            </a:r>
            <a:r>
              <a:rPr sz="3600" dirty="0">
                <a:latin typeface="Palatino Linotype"/>
                <a:cs typeface="Palatino Linotype"/>
              </a:rPr>
              <a:t>a</a:t>
            </a:r>
            <a:r>
              <a:rPr sz="3600" spc="65" dirty="0">
                <a:latin typeface="Palatino Linotype"/>
                <a:cs typeface="Palatino Linotype"/>
              </a:rPr>
              <a:t> </a:t>
            </a:r>
            <a:r>
              <a:rPr sz="3600" dirty="0">
                <a:latin typeface="Palatino Linotype"/>
                <a:cs typeface="Palatino Linotype"/>
              </a:rPr>
              <a:t>male</a:t>
            </a:r>
            <a:r>
              <a:rPr sz="3600" spc="70" dirty="0">
                <a:latin typeface="Palatino Linotype"/>
                <a:cs typeface="Palatino Linotype"/>
              </a:rPr>
              <a:t> </a:t>
            </a:r>
            <a:r>
              <a:rPr sz="3600" spc="-10" dirty="0">
                <a:latin typeface="Palatino Linotype"/>
                <a:cs typeface="Palatino Linotype"/>
              </a:rPr>
              <a:t>dead</a:t>
            </a:r>
            <a:r>
              <a:rPr sz="3600" spc="65" dirty="0">
                <a:latin typeface="Palatino Linotype"/>
                <a:cs typeface="Palatino Linotype"/>
              </a:rPr>
              <a:t> </a:t>
            </a:r>
            <a:r>
              <a:rPr sz="3600" spc="-10" dirty="0">
                <a:latin typeface="Palatino Linotype"/>
                <a:cs typeface="Palatino Linotype"/>
              </a:rPr>
              <a:t>body?</a:t>
            </a:r>
            <a:endParaRPr sz="3600" dirty="0">
              <a:latin typeface="Palatino Linotype"/>
              <a:cs typeface="Palatino Linotype"/>
            </a:endParaRPr>
          </a:p>
          <a:p>
            <a:pPr>
              <a:lnSpc>
                <a:spcPct val="100000"/>
              </a:lnSpc>
              <a:spcBef>
                <a:spcPts val="1705"/>
              </a:spcBef>
            </a:pPr>
            <a:endParaRPr sz="3600" dirty="0">
              <a:latin typeface="Palatino Linotype"/>
              <a:cs typeface="Palatino Linotype"/>
            </a:endParaRPr>
          </a:p>
          <a:p>
            <a:pPr marL="733425" indent="-669925">
              <a:lnSpc>
                <a:spcPct val="100000"/>
              </a:lnSpc>
              <a:buAutoNum type="arabicPeriod"/>
              <a:tabLst>
                <a:tab pos="733425" algn="l"/>
              </a:tabLst>
            </a:pPr>
            <a:r>
              <a:rPr sz="3600" spc="65" dirty="0">
                <a:solidFill>
                  <a:srgbClr val="823726"/>
                </a:solidFill>
                <a:latin typeface="Palatino Linotype"/>
                <a:cs typeface="Palatino Linotype"/>
              </a:rPr>
              <a:t>It</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is</a:t>
            </a:r>
            <a:r>
              <a:rPr sz="3600" spc="-10" dirty="0">
                <a:solidFill>
                  <a:srgbClr val="823726"/>
                </a:solidFill>
                <a:latin typeface="Palatino Linotype"/>
                <a:cs typeface="Palatino Linotype"/>
              </a:rPr>
              <a:t> unlawful</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for</a:t>
            </a:r>
            <a:r>
              <a:rPr sz="3600" spc="-10" dirty="0">
                <a:solidFill>
                  <a:srgbClr val="823726"/>
                </a:solidFill>
                <a:latin typeface="Palatino Linotype"/>
                <a:cs typeface="Palatino Linotype"/>
              </a:rPr>
              <a:t> </a:t>
            </a:r>
            <a:r>
              <a:rPr sz="3600" dirty="0">
                <a:solidFill>
                  <a:srgbClr val="823726"/>
                </a:solidFill>
                <a:latin typeface="Palatino Linotype"/>
                <a:cs typeface="Palatino Linotype"/>
              </a:rPr>
              <a:t>a</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man</a:t>
            </a:r>
            <a:r>
              <a:rPr sz="3600" spc="-10"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10" dirty="0">
                <a:solidFill>
                  <a:srgbClr val="823726"/>
                </a:solidFill>
                <a:latin typeface="Palatino Linotype"/>
                <a:cs typeface="Palatino Linotype"/>
              </a:rPr>
              <a:t> give</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10"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1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10" dirty="0">
                <a:solidFill>
                  <a:srgbClr val="823726"/>
                </a:solidFill>
                <a:latin typeface="Palatino Linotype"/>
                <a:cs typeface="Palatino Linotype"/>
              </a:rPr>
              <a:t> dead </a:t>
            </a:r>
            <a:r>
              <a:rPr sz="3600" spc="-20" dirty="0">
                <a:solidFill>
                  <a:srgbClr val="823726"/>
                </a:solidFill>
                <a:latin typeface="Palatino Linotype"/>
                <a:cs typeface="Palatino Linotype"/>
              </a:rPr>
              <a:t>body</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of</a:t>
            </a:r>
            <a:r>
              <a:rPr sz="3600" spc="-10" dirty="0">
                <a:solidFill>
                  <a:srgbClr val="823726"/>
                </a:solidFill>
                <a:latin typeface="Palatino Linotype"/>
                <a:cs typeface="Palatino Linotype"/>
              </a:rPr>
              <a:t> </a:t>
            </a:r>
            <a:r>
              <a:rPr sz="3600" dirty="0">
                <a:solidFill>
                  <a:srgbClr val="823726"/>
                </a:solidFill>
                <a:latin typeface="Palatino Linotype"/>
                <a:cs typeface="Palatino Linotype"/>
              </a:rPr>
              <a:t>a</a:t>
            </a:r>
            <a:r>
              <a:rPr sz="3600" spc="-15" dirty="0">
                <a:solidFill>
                  <a:srgbClr val="823726"/>
                </a:solidFill>
                <a:latin typeface="Palatino Linotype"/>
                <a:cs typeface="Palatino Linotype"/>
              </a:rPr>
              <a:t> </a:t>
            </a:r>
            <a:r>
              <a:rPr sz="3600" dirty="0">
                <a:solidFill>
                  <a:srgbClr val="823726"/>
                </a:solidFill>
                <a:latin typeface="Palatino Linotype"/>
                <a:cs typeface="Palatino Linotype"/>
              </a:rPr>
              <a:t>woman</a:t>
            </a:r>
            <a:r>
              <a:rPr sz="3600" spc="-10" dirty="0">
                <a:solidFill>
                  <a:srgbClr val="823726"/>
                </a:solidFill>
                <a:latin typeface="Palatino Linotype"/>
                <a:cs typeface="Palatino Linotype"/>
              </a:rPr>
              <a:t> </a:t>
            </a:r>
            <a:r>
              <a:rPr sz="3600" dirty="0">
                <a:solidFill>
                  <a:srgbClr val="823726"/>
                </a:solidFill>
                <a:latin typeface="Palatino Linotype"/>
                <a:cs typeface="Palatino Linotype"/>
              </a:rPr>
              <a:t>and</a:t>
            </a:r>
            <a:r>
              <a:rPr sz="3600" spc="-10" dirty="0">
                <a:solidFill>
                  <a:srgbClr val="823726"/>
                </a:solidFill>
                <a:latin typeface="Palatino Linotype"/>
                <a:cs typeface="Palatino Linotype"/>
              </a:rPr>
              <a:t> </a:t>
            </a:r>
            <a:r>
              <a:rPr sz="3600" dirty="0">
                <a:solidFill>
                  <a:srgbClr val="823726"/>
                </a:solidFill>
                <a:latin typeface="Palatino Linotype"/>
                <a:cs typeface="Palatino Linotype"/>
              </a:rPr>
              <a:t>vice</a:t>
            </a:r>
            <a:r>
              <a:rPr sz="3600" spc="-15" dirty="0">
                <a:solidFill>
                  <a:srgbClr val="823726"/>
                </a:solidFill>
                <a:latin typeface="Palatino Linotype"/>
                <a:cs typeface="Palatino Linotype"/>
              </a:rPr>
              <a:t> </a:t>
            </a:r>
            <a:r>
              <a:rPr sz="3600" spc="-10" dirty="0">
                <a:solidFill>
                  <a:srgbClr val="823726"/>
                </a:solidFill>
                <a:latin typeface="Palatino Linotype"/>
                <a:cs typeface="Palatino Linotype"/>
              </a:rPr>
              <a:t>versa.</a:t>
            </a:r>
            <a:endParaRPr sz="3600" dirty="0">
              <a:latin typeface="Palatino Linotype"/>
              <a:cs typeface="Palatino Linotype"/>
            </a:endParaRPr>
          </a:p>
          <a:p>
            <a:pPr marL="733425" indent="-669925">
              <a:lnSpc>
                <a:spcPct val="100000"/>
              </a:lnSpc>
              <a:spcBef>
                <a:spcPts val="1040"/>
              </a:spcBef>
              <a:buAutoNum type="arabicPeriod"/>
              <a:tabLst>
                <a:tab pos="733425" algn="l"/>
              </a:tabLst>
            </a:pPr>
            <a:r>
              <a:rPr sz="3600" spc="-65" dirty="0">
                <a:solidFill>
                  <a:srgbClr val="823726"/>
                </a:solidFill>
                <a:latin typeface="Palatino Linotype"/>
                <a:cs typeface="Palatino Linotype"/>
              </a:rPr>
              <a:t>However,</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in</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above</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question</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mahram</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women</a:t>
            </a:r>
            <a:r>
              <a:rPr sz="3600" spc="10" dirty="0">
                <a:solidFill>
                  <a:srgbClr val="823726"/>
                </a:solidFill>
                <a:latin typeface="Palatino Linotype"/>
                <a:cs typeface="Palatino Linotype"/>
              </a:rPr>
              <a:t> </a:t>
            </a:r>
            <a:r>
              <a:rPr sz="3600" dirty="0">
                <a:solidFill>
                  <a:srgbClr val="823726"/>
                </a:solidFill>
                <a:latin typeface="Palatino Linotype"/>
                <a:cs typeface="Palatino Linotype"/>
              </a:rPr>
              <a:t>can</a:t>
            </a:r>
            <a:r>
              <a:rPr sz="3600" spc="5" dirty="0">
                <a:solidFill>
                  <a:srgbClr val="823726"/>
                </a:solidFill>
                <a:latin typeface="Palatino Linotype"/>
                <a:cs typeface="Palatino Linotype"/>
              </a:rPr>
              <a:t> </a:t>
            </a:r>
            <a:r>
              <a:rPr sz="3600" spc="-10" dirty="0">
                <a:solidFill>
                  <a:srgbClr val="823726"/>
                </a:solidFill>
                <a:latin typeface="Palatino Linotype"/>
                <a:cs typeface="Palatino Linotype"/>
              </a:rPr>
              <a:t>give</a:t>
            </a:r>
            <a:r>
              <a:rPr sz="3600" spc="5" dirty="0">
                <a:solidFill>
                  <a:srgbClr val="823726"/>
                </a:solidFill>
                <a:latin typeface="Palatino Linotype"/>
                <a:cs typeface="Palatino Linotype"/>
              </a:rPr>
              <a:t> </a:t>
            </a:r>
            <a:r>
              <a:rPr sz="3600" dirty="0">
                <a:solidFill>
                  <a:srgbClr val="823726"/>
                </a:solidFill>
                <a:latin typeface="Palatino Linotype"/>
                <a:cs typeface="Palatino Linotype"/>
              </a:rPr>
              <a:t>ghusl</a:t>
            </a:r>
            <a:r>
              <a:rPr sz="3600" spc="5" dirty="0">
                <a:solidFill>
                  <a:srgbClr val="823726"/>
                </a:solidFill>
                <a:latin typeface="Palatino Linotype"/>
                <a:cs typeface="Palatino Linotype"/>
              </a:rPr>
              <a:t> </a:t>
            </a:r>
            <a:r>
              <a:rPr sz="3600" spc="70" dirty="0">
                <a:solidFill>
                  <a:srgbClr val="823726"/>
                </a:solidFill>
                <a:latin typeface="Palatino Linotype"/>
                <a:cs typeface="Palatino Linotype"/>
              </a:rPr>
              <a:t>to</a:t>
            </a:r>
            <a:r>
              <a:rPr sz="3600" spc="5" dirty="0">
                <a:solidFill>
                  <a:srgbClr val="823726"/>
                </a:solidFill>
                <a:latin typeface="Palatino Linotype"/>
                <a:cs typeface="Palatino Linotype"/>
              </a:rPr>
              <a:t> </a:t>
            </a:r>
            <a:r>
              <a:rPr sz="3600" spc="55" dirty="0">
                <a:solidFill>
                  <a:srgbClr val="823726"/>
                </a:solidFill>
                <a:latin typeface="Palatino Linotype"/>
                <a:cs typeface="Palatino Linotype"/>
              </a:rPr>
              <a:t>the</a:t>
            </a:r>
            <a:r>
              <a:rPr sz="3600" spc="10" dirty="0">
                <a:solidFill>
                  <a:srgbClr val="823726"/>
                </a:solidFill>
                <a:latin typeface="Palatino Linotype"/>
                <a:cs typeface="Palatino Linotype"/>
              </a:rPr>
              <a:t> </a:t>
            </a:r>
            <a:r>
              <a:rPr sz="3600" spc="-10" dirty="0">
                <a:solidFill>
                  <a:srgbClr val="823726"/>
                </a:solidFill>
                <a:latin typeface="Palatino Linotype"/>
                <a:cs typeface="Palatino Linotype"/>
              </a:rPr>
              <a:t>dead</a:t>
            </a:r>
            <a:r>
              <a:rPr sz="3600" spc="5" dirty="0">
                <a:solidFill>
                  <a:srgbClr val="823726"/>
                </a:solidFill>
                <a:latin typeface="Palatino Linotype"/>
                <a:cs typeface="Palatino Linotype"/>
              </a:rPr>
              <a:t> </a:t>
            </a:r>
            <a:r>
              <a:rPr sz="3600" spc="-20" dirty="0">
                <a:solidFill>
                  <a:srgbClr val="823726"/>
                </a:solidFill>
                <a:latin typeface="Palatino Linotype"/>
                <a:cs typeface="Palatino Linotype"/>
              </a:rPr>
              <a:t>body.</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GHUSL</a:t>
            </a:r>
            <a:r>
              <a:rPr kumimoji="0" lang="en-US" sz="6000" b="1" i="0" u="none" strike="noStrike" kern="0" cap="none" spc="0" normalizeH="0" baseline="0" noProof="0" dirty="0">
                <a:ln>
                  <a:noFill/>
                </a:ln>
                <a:solidFill>
                  <a:srgbClr val="747676"/>
                </a:solidFill>
                <a:effectLst/>
                <a:uLnTx/>
                <a:uFillTx/>
                <a:latin typeface="DINCondensed-Bold"/>
                <a:ea typeface="+mj-ea"/>
                <a:cs typeface="Calibri"/>
              </a:rPr>
              <a:t> </a:t>
            </a:r>
            <a:r>
              <a:rPr lang="en-US" sz="7200" dirty="0">
                <a:solidFill>
                  <a:srgbClr val="5C5C5C"/>
                </a:solidFill>
                <a:latin typeface="DINCondensed-Bold"/>
              </a:rPr>
              <a:t>MAYYIT</a:t>
            </a:r>
            <a:endParaRPr sz="7200" dirty="0">
              <a:solidFill>
                <a:srgbClr val="5C5C5C"/>
              </a:solidFill>
              <a:latin typeface="DINCondensed-Bold"/>
            </a:endParaRPr>
          </a:p>
        </p:txBody>
      </p:sp>
      <p:sp>
        <p:nvSpPr>
          <p:cNvPr id="3" name="object 3"/>
          <p:cNvSpPr txBox="1"/>
          <p:nvPr/>
        </p:nvSpPr>
        <p:spPr>
          <a:xfrm>
            <a:off x="816054" y="2135507"/>
            <a:ext cx="18344515" cy="7788909"/>
          </a:xfrm>
          <a:prstGeom prst="rect">
            <a:avLst/>
          </a:prstGeom>
        </p:spPr>
        <p:txBody>
          <a:bodyPr vert="horz" wrap="square" lIns="0" tIns="15240" rIns="0" bIns="0" rtlCol="0">
            <a:spAutoFit/>
          </a:bodyPr>
          <a:lstStyle/>
          <a:p>
            <a:pPr marL="63500">
              <a:lnSpc>
                <a:spcPct val="100000"/>
              </a:lnSpc>
              <a:spcBef>
                <a:spcPts val="120"/>
              </a:spcBef>
            </a:pPr>
            <a:r>
              <a:rPr sz="3100" b="1" spc="100" dirty="0">
                <a:latin typeface="Palatino Linotype"/>
                <a:cs typeface="Palatino Linotype"/>
              </a:rPr>
              <a:t>FREQUENTLY</a:t>
            </a:r>
            <a:r>
              <a:rPr sz="3100" b="1" spc="225" dirty="0">
                <a:latin typeface="Palatino Linotype"/>
                <a:cs typeface="Palatino Linotype"/>
              </a:rPr>
              <a:t> </a:t>
            </a:r>
            <a:r>
              <a:rPr sz="3100" b="1" dirty="0">
                <a:latin typeface="Palatino Linotype"/>
                <a:cs typeface="Palatino Linotype"/>
              </a:rPr>
              <a:t>ASKED</a:t>
            </a:r>
            <a:r>
              <a:rPr sz="3100" b="1" spc="229" dirty="0">
                <a:latin typeface="Palatino Linotype"/>
                <a:cs typeface="Palatino Linotype"/>
              </a:rPr>
              <a:t> </a:t>
            </a:r>
            <a:r>
              <a:rPr sz="3100" b="1" spc="50" dirty="0">
                <a:latin typeface="Palatino Linotype"/>
                <a:cs typeface="Palatino Linotype"/>
              </a:rPr>
              <a:t>QUESTIONS</a:t>
            </a:r>
            <a:r>
              <a:rPr sz="3100" b="1" spc="229" dirty="0">
                <a:latin typeface="Palatino Linotype"/>
                <a:cs typeface="Palatino Linotype"/>
              </a:rPr>
              <a:t> </a:t>
            </a:r>
            <a:r>
              <a:rPr sz="3100" b="1" spc="135" dirty="0">
                <a:latin typeface="Palatino Linotype"/>
                <a:cs typeface="Palatino Linotype"/>
              </a:rPr>
              <a:t>(FAQs)</a:t>
            </a:r>
            <a:endParaRPr sz="3100" dirty="0">
              <a:latin typeface="Palatino Linotype"/>
              <a:cs typeface="Palatino Linotype"/>
            </a:endParaRPr>
          </a:p>
          <a:p>
            <a:pPr>
              <a:lnSpc>
                <a:spcPct val="100000"/>
              </a:lnSpc>
              <a:spcBef>
                <a:spcPts val="270"/>
              </a:spcBef>
            </a:pPr>
            <a:endParaRPr sz="3100" dirty="0">
              <a:latin typeface="Palatino Linotype"/>
              <a:cs typeface="Palatino Linotype"/>
            </a:endParaRPr>
          </a:p>
          <a:p>
            <a:pPr marL="314325" marR="1489710" indent="-199390">
              <a:lnSpc>
                <a:spcPct val="112999"/>
              </a:lnSpc>
            </a:pPr>
            <a:r>
              <a:rPr sz="3525" baseline="8274" dirty="0">
                <a:solidFill>
                  <a:srgbClr val="94C600"/>
                </a:solidFill>
                <a:latin typeface="Wingdings 2"/>
                <a:cs typeface="Wingdings 2"/>
              </a:rPr>
              <a:t>0</a:t>
            </a:r>
            <a:r>
              <a:rPr sz="3525" spc="412" baseline="8274" dirty="0">
                <a:solidFill>
                  <a:srgbClr val="94C600"/>
                </a:solidFill>
                <a:latin typeface="Times New Roman"/>
                <a:cs typeface="Times New Roman"/>
              </a:rPr>
              <a:t> </a:t>
            </a:r>
            <a:r>
              <a:rPr sz="3100" dirty="0">
                <a:latin typeface="Palatino Linotype"/>
                <a:cs typeface="Palatino Linotype"/>
              </a:rPr>
              <a:t>What</a:t>
            </a:r>
            <a:r>
              <a:rPr sz="3100" spc="60" dirty="0">
                <a:latin typeface="Palatino Linotype"/>
                <a:cs typeface="Palatino Linotype"/>
              </a:rPr>
              <a:t> </a:t>
            </a:r>
            <a:r>
              <a:rPr sz="3100" dirty="0">
                <a:latin typeface="Palatino Linotype"/>
                <a:cs typeface="Palatino Linotype"/>
              </a:rPr>
              <a:t>if</a:t>
            </a:r>
            <a:r>
              <a:rPr sz="3100" spc="60" dirty="0">
                <a:latin typeface="Palatino Linotype"/>
                <a:cs typeface="Palatino Linotype"/>
              </a:rPr>
              <a:t> </a:t>
            </a:r>
            <a:r>
              <a:rPr sz="3100" dirty="0">
                <a:latin typeface="Palatino Linotype"/>
                <a:cs typeface="Palatino Linotype"/>
              </a:rPr>
              <a:t>there</a:t>
            </a:r>
            <a:r>
              <a:rPr sz="3100" spc="65" dirty="0">
                <a:latin typeface="Palatino Linotype"/>
                <a:cs typeface="Palatino Linotype"/>
              </a:rPr>
              <a:t> </a:t>
            </a:r>
            <a:r>
              <a:rPr sz="3100" dirty="0">
                <a:latin typeface="Palatino Linotype"/>
                <a:cs typeface="Palatino Linotype"/>
              </a:rPr>
              <a:t>is</a:t>
            </a:r>
            <a:r>
              <a:rPr sz="3100" spc="60" dirty="0">
                <a:latin typeface="Palatino Linotype"/>
                <a:cs typeface="Palatino Linotype"/>
              </a:rPr>
              <a:t> </a:t>
            </a:r>
            <a:r>
              <a:rPr sz="3100" dirty="0">
                <a:latin typeface="Palatino Linotype"/>
                <a:cs typeface="Palatino Linotype"/>
              </a:rPr>
              <a:t>no</a:t>
            </a:r>
            <a:r>
              <a:rPr sz="3100" spc="60" dirty="0">
                <a:latin typeface="Palatino Linotype"/>
                <a:cs typeface="Palatino Linotype"/>
              </a:rPr>
              <a:t> </a:t>
            </a:r>
            <a:r>
              <a:rPr sz="3100" dirty="0">
                <a:latin typeface="Palatino Linotype"/>
                <a:cs typeface="Palatino Linotype"/>
              </a:rPr>
              <a:t>water</a:t>
            </a:r>
            <a:r>
              <a:rPr sz="3100" spc="65" dirty="0">
                <a:latin typeface="Palatino Linotype"/>
                <a:cs typeface="Palatino Linotype"/>
              </a:rPr>
              <a:t> </a:t>
            </a:r>
            <a:r>
              <a:rPr sz="3100" spc="55" dirty="0">
                <a:latin typeface="Palatino Linotype"/>
                <a:cs typeface="Palatino Linotype"/>
              </a:rPr>
              <a:t>to</a:t>
            </a:r>
            <a:r>
              <a:rPr sz="3100" spc="60" dirty="0">
                <a:latin typeface="Palatino Linotype"/>
                <a:cs typeface="Palatino Linotype"/>
              </a:rPr>
              <a:t> </a:t>
            </a:r>
            <a:r>
              <a:rPr sz="3100" spc="-10" dirty="0">
                <a:latin typeface="Palatino Linotype"/>
                <a:cs typeface="Palatino Linotype"/>
              </a:rPr>
              <a:t>give</a:t>
            </a:r>
            <a:r>
              <a:rPr sz="3100" spc="60" dirty="0">
                <a:latin typeface="Palatino Linotype"/>
                <a:cs typeface="Palatino Linotype"/>
              </a:rPr>
              <a:t> </a:t>
            </a:r>
            <a:r>
              <a:rPr sz="3100" dirty="0">
                <a:latin typeface="Palatino Linotype"/>
                <a:cs typeface="Palatino Linotype"/>
              </a:rPr>
              <a:t>ghusl,</a:t>
            </a:r>
            <a:r>
              <a:rPr sz="3100" spc="65" dirty="0">
                <a:latin typeface="Palatino Linotype"/>
                <a:cs typeface="Palatino Linotype"/>
              </a:rPr>
              <a:t> </a:t>
            </a:r>
            <a:r>
              <a:rPr sz="3100" dirty="0">
                <a:latin typeface="Palatino Linotype"/>
                <a:cs typeface="Palatino Linotype"/>
              </a:rPr>
              <a:t>or</a:t>
            </a:r>
            <a:r>
              <a:rPr sz="3100" spc="60" dirty="0">
                <a:latin typeface="Palatino Linotype"/>
                <a:cs typeface="Palatino Linotype"/>
              </a:rPr>
              <a:t> </a:t>
            </a:r>
            <a:r>
              <a:rPr sz="3100" dirty="0">
                <a:latin typeface="Palatino Linotype"/>
                <a:cs typeface="Palatino Linotype"/>
              </a:rPr>
              <a:t>the</a:t>
            </a:r>
            <a:r>
              <a:rPr sz="3100" spc="60" dirty="0">
                <a:latin typeface="Palatino Linotype"/>
                <a:cs typeface="Palatino Linotype"/>
              </a:rPr>
              <a:t> </a:t>
            </a:r>
            <a:r>
              <a:rPr sz="3100" spc="-20" dirty="0">
                <a:latin typeface="Palatino Linotype"/>
                <a:cs typeface="Palatino Linotype"/>
              </a:rPr>
              <a:t>body</a:t>
            </a:r>
            <a:r>
              <a:rPr sz="3100" spc="60" dirty="0">
                <a:latin typeface="Palatino Linotype"/>
                <a:cs typeface="Palatino Linotype"/>
              </a:rPr>
              <a:t> </a:t>
            </a:r>
            <a:r>
              <a:rPr sz="3100" dirty="0">
                <a:latin typeface="Palatino Linotype"/>
                <a:cs typeface="Palatino Linotype"/>
              </a:rPr>
              <a:t>has</a:t>
            </a:r>
            <a:r>
              <a:rPr sz="3100" spc="65" dirty="0">
                <a:latin typeface="Palatino Linotype"/>
                <a:cs typeface="Palatino Linotype"/>
              </a:rPr>
              <a:t> </a:t>
            </a:r>
            <a:r>
              <a:rPr sz="3100" dirty="0">
                <a:latin typeface="Palatino Linotype"/>
                <a:cs typeface="Palatino Linotype"/>
              </a:rPr>
              <a:t>open</a:t>
            </a:r>
            <a:r>
              <a:rPr sz="3100" spc="60" dirty="0">
                <a:latin typeface="Palatino Linotype"/>
                <a:cs typeface="Palatino Linotype"/>
              </a:rPr>
              <a:t> </a:t>
            </a:r>
            <a:r>
              <a:rPr sz="3100" dirty="0">
                <a:latin typeface="Palatino Linotype"/>
                <a:cs typeface="Palatino Linotype"/>
              </a:rPr>
              <a:t>bleeding</a:t>
            </a:r>
            <a:r>
              <a:rPr sz="3100" spc="60" dirty="0">
                <a:latin typeface="Palatino Linotype"/>
                <a:cs typeface="Palatino Linotype"/>
              </a:rPr>
              <a:t> </a:t>
            </a:r>
            <a:r>
              <a:rPr sz="3100" dirty="0">
                <a:latin typeface="Palatino Linotype"/>
                <a:cs typeface="Palatino Linotype"/>
              </a:rPr>
              <a:t>wounds</a:t>
            </a:r>
            <a:r>
              <a:rPr sz="3100" spc="65" dirty="0">
                <a:latin typeface="Palatino Linotype"/>
                <a:cs typeface="Palatino Linotype"/>
              </a:rPr>
              <a:t> </a:t>
            </a:r>
            <a:r>
              <a:rPr sz="3100" dirty="0">
                <a:latin typeface="Palatino Linotype"/>
                <a:cs typeface="Palatino Linotype"/>
              </a:rPr>
              <a:t>or</a:t>
            </a:r>
            <a:r>
              <a:rPr sz="3100" spc="60" dirty="0">
                <a:latin typeface="Palatino Linotype"/>
                <a:cs typeface="Palatino Linotype"/>
              </a:rPr>
              <a:t> </a:t>
            </a:r>
            <a:r>
              <a:rPr sz="3100" dirty="0">
                <a:latin typeface="Palatino Linotype"/>
                <a:cs typeface="Palatino Linotype"/>
              </a:rPr>
              <a:t>no</a:t>
            </a:r>
            <a:r>
              <a:rPr sz="3100" spc="60" dirty="0">
                <a:latin typeface="Palatino Linotype"/>
                <a:cs typeface="Palatino Linotype"/>
              </a:rPr>
              <a:t> </a:t>
            </a:r>
            <a:r>
              <a:rPr sz="3100" dirty="0">
                <a:latin typeface="Palatino Linotype"/>
                <a:cs typeface="Palatino Linotype"/>
              </a:rPr>
              <a:t>water</a:t>
            </a:r>
            <a:r>
              <a:rPr sz="3100" spc="65" dirty="0">
                <a:latin typeface="Palatino Linotype"/>
                <a:cs typeface="Palatino Linotype"/>
              </a:rPr>
              <a:t> </a:t>
            </a:r>
            <a:r>
              <a:rPr sz="3100" spc="-25" dirty="0">
                <a:latin typeface="Palatino Linotype"/>
                <a:cs typeface="Palatino Linotype"/>
              </a:rPr>
              <a:t>is </a:t>
            </a:r>
            <a:r>
              <a:rPr sz="3100" spc="-10" dirty="0">
                <a:latin typeface="Palatino Linotype"/>
                <a:cs typeface="Palatino Linotype"/>
              </a:rPr>
              <a:t>available?</a:t>
            </a:r>
            <a:endParaRPr sz="3100" dirty="0">
              <a:latin typeface="Palatino Linotype"/>
              <a:cs typeface="Palatino Linotype"/>
            </a:endParaRPr>
          </a:p>
          <a:p>
            <a:pPr>
              <a:lnSpc>
                <a:spcPct val="100000"/>
              </a:lnSpc>
              <a:spcBef>
                <a:spcPts val="844"/>
              </a:spcBef>
            </a:pPr>
            <a:endParaRPr sz="3100" dirty="0">
              <a:latin typeface="Palatino Linotype"/>
              <a:cs typeface="Palatino Linotype"/>
            </a:endParaRPr>
          </a:p>
          <a:p>
            <a:pPr marL="115570" marR="278765">
              <a:lnSpc>
                <a:spcPct val="112999"/>
              </a:lnSpc>
              <a:spcBef>
                <a:spcPts val="5"/>
              </a:spcBef>
            </a:pPr>
            <a:r>
              <a:rPr sz="3100" dirty="0">
                <a:solidFill>
                  <a:srgbClr val="823726"/>
                </a:solidFill>
                <a:latin typeface="Palatino Linotype"/>
                <a:cs typeface="Palatino Linotype"/>
              </a:rPr>
              <a:t>One</a:t>
            </a:r>
            <a:r>
              <a:rPr sz="3100" spc="25" dirty="0">
                <a:solidFill>
                  <a:srgbClr val="823726"/>
                </a:solidFill>
                <a:latin typeface="Palatino Linotype"/>
                <a:cs typeface="Palatino Linotype"/>
              </a:rPr>
              <a:t> </a:t>
            </a:r>
            <a:r>
              <a:rPr sz="3100" dirty="0">
                <a:solidFill>
                  <a:srgbClr val="823726"/>
                </a:solidFill>
                <a:latin typeface="Palatino Linotype"/>
                <a:cs typeface="Palatino Linotype"/>
              </a:rPr>
              <a:t>tayammum</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should</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be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given</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instead</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of</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a</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ghusl.</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The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recommended</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precaution</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is</a:t>
            </a:r>
            <a:r>
              <a:rPr sz="3100" spc="30" dirty="0">
                <a:solidFill>
                  <a:srgbClr val="823726"/>
                </a:solidFill>
                <a:latin typeface="Palatino Linotype"/>
                <a:cs typeface="Palatino Linotype"/>
              </a:rPr>
              <a:t> </a:t>
            </a:r>
            <a:r>
              <a:rPr sz="3100" spc="55" dirty="0">
                <a:solidFill>
                  <a:srgbClr val="823726"/>
                </a:solidFill>
                <a:latin typeface="Palatino Linotype"/>
                <a:cs typeface="Palatino Linotype"/>
              </a:rPr>
              <a:t>to</a:t>
            </a:r>
            <a:r>
              <a:rPr sz="3100" spc="30" dirty="0">
                <a:solidFill>
                  <a:srgbClr val="823726"/>
                </a:solidFill>
                <a:latin typeface="Palatino Linotype"/>
                <a:cs typeface="Palatino Linotype"/>
              </a:rPr>
              <a:t> </a:t>
            </a:r>
            <a:r>
              <a:rPr sz="3100" spc="-10" dirty="0">
                <a:solidFill>
                  <a:srgbClr val="823726"/>
                </a:solidFill>
                <a:latin typeface="Palatino Linotype"/>
                <a:cs typeface="Palatino Linotype"/>
              </a:rPr>
              <a:t>give</a:t>
            </a:r>
            <a:r>
              <a:rPr sz="3100" spc="30" dirty="0">
                <a:solidFill>
                  <a:srgbClr val="823726"/>
                </a:solidFill>
                <a:latin typeface="Palatino Linotype"/>
                <a:cs typeface="Palatino Linotype"/>
              </a:rPr>
              <a:t> </a:t>
            </a:r>
            <a:r>
              <a:rPr sz="3100" spc="120" dirty="0">
                <a:solidFill>
                  <a:srgbClr val="823726"/>
                </a:solidFill>
                <a:latin typeface="Palatino Linotype"/>
                <a:cs typeface="Palatino Linotype"/>
              </a:rPr>
              <a:t>3 </a:t>
            </a:r>
            <a:r>
              <a:rPr sz="3100" dirty="0">
                <a:solidFill>
                  <a:srgbClr val="823726"/>
                </a:solidFill>
                <a:latin typeface="Palatino Linotype"/>
                <a:cs typeface="Palatino Linotype"/>
              </a:rPr>
              <a:t>tayammums,</a:t>
            </a:r>
            <a:r>
              <a:rPr sz="3100" spc="25" dirty="0">
                <a:solidFill>
                  <a:srgbClr val="823726"/>
                </a:solidFill>
                <a:latin typeface="Palatino Linotype"/>
                <a:cs typeface="Palatino Linotype"/>
              </a:rPr>
              <a:t> </a:t>
            </a:r>
            <a:r>
              <a:rPr sz="3100" dirty="0">
                <a:solidFill>
                  <a:srgbClr val="823726"/>
                </a:solidFill>
                <a:latin typeface="Palatino Linotype"/>
                <a:cs typeface="Palatino Linotype"/>
              </a:rPr>
              <a:t>and</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in</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one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of</a:t>
            </a:r>
            <a:r>
              <a:rPr sz="3100" spc="25" dirty="0">
                <a:solidFill>
                  <a:srgbClr val="823726"/>
                </a:solidFill>
                <a:latin typeface="Palatino Linotype"/>
                <a:cs typeface="Palatino Linotype"/>
              </a:rPr>
              <a:t> </a:t>
            </a:r>
            <a:r>
              <a:rPr sz="3100" dirty="0">
                <a:solidFill>
                  <a:srgbClr val="823726"/>
                </a:solidFill>
                <a:latin typeface="Palatino Linotype"/>
                <a:cs typeface="Palatino Linotype"/>
              </a:rPr>
              <a:t>the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tayammums,</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there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should</a:t>
            </a:r>
            <a:r>
              <a:rPr sz="3100" spc="25" dirty="0">
                <a:solidFill>
                  <a:srgbClr val="823726"/>
                </a:solidFill>
                <a:latin typeface="Palatino Linotype"/>
                <a:cs typeface="Palatino Linotype"/>
              </a:rPr>
              <a:t> </a:t>
            </a:r>
            <a:r>
              <a:rPr sz="3100" dirty="0">
                <a:solidFill>
                  <a:srgbClr val="823726"/>
                </a:solidFill>
                <a:latin typeface="Palatino Linotype"/>
                <a:cs typeface="Palatino Linotype"/>
              </a:rPr>
              <a:t>be</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a</a:t>
            </a:r>
            <a:r>
              <a:rPr sz="3100" spc="30" dirty="0">
                <a:solidFill>
                  <a:srgbClr val="823726"/>
                </a:solidFill>
                <a:latin typeface="Palatino Linotype"/>
                <a:cs typeface="Palatino Linotype"/>
              </a:rPr>
              <a:t> </a:t>
            </a:r>
            <a:r>
              <a:rPr sz="3100" spc="-25" dirty="0">
                <a:solidFill>
                  <a:srgbClr val="823726"/>
                </a:solidFill>
                <a:latin typeface="Palatino Linotype"/>
                <a:cs typeface="Palatino Linotype"/>
              </a:rPr>
              <a:t>niyyat</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of</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“Ma</a:t>
            </a:r>
            <a:r>
              <a:rPr sz="3100" spc="25" dirty="0">
                <a:solidFill>
                  <a:srgbClr val="823726"/>
                </a:solidFill>
                <a:latin typeface="Palatino Linotype"/>
                <a:cs typeface="Palatino Linotype"/>
              </a:rPr>
              <a:t> </a:t>
            </a:r>
            <a:r>
              <a:rPr sz="3100" dirty="0">
                <a:solidFill>
                  <a:srgbClr val="823726"/>
                </a:solidFill>
                <a:latin typeface="Palatino Linotype"/>
                <a:cs typeface="Palatino Linotype"/>
              </a:rPr>
              <a:t>fi-zimmah”</a:t>
            </a:r>
            <a:r>
              <a:rPr sz="3100" spc="30" dirty="0">
                <a:solidFill>
                  <a:srgbClr val="823726"/>
                </a:solidFill>
                <a:latin typeface="Palatino Linotype"/>
                <a:cs typeface="Palatino Linotype"/>
              </a:rPr>
              <a:t> </a:t>
            </a:r>
            <a:r>
              <a:rPr sz="3100" dirty="0">
                <a:solidFill>
                  <a:srgbClr val="823726"/>
                </a:solidFill>
                <a:latin typeface="Palatino Linotype"/>
                <a:cs typeface="Palatino Linotype"/>
              </a:rPr>
              <a:t>which</a:t>
            </a:r>
            <a:r>
              <a:rPr sz="3100" spc="30" dirty="0">
                <a:solidFill>
                  <a:srgbClr val="823726"/>
                </a:solidFill>
                <a:latin typeface="Palatino Linotype"/>
                <a:cs typeface="Palatino Linotype"/>
              </a:rPr>
              <a:t> </a:t>
            </a:r>
            <a:r>
              <a:rPr sz="3100" spc="-20" dirty="0">
                <a:solidFill>
                  <a:srgbClr val="823726"/>
                </a:solidFill>
                <a:latin typeface="Palatino Linotype"/>
                <a:cs typeface="Palatino Linotype"/>
              </a:rPr>
              <a:t>means </a:t>
            </a:r>
            <a:r>
              <a:rPr sz="3100" dirty="0">
                <a:solidFill>
                  <a:srgbClr val="823726"/>
                </a:solidFill>
                <a:latin typeface="Palatino Linotype"/>
                <a:cs typeface="Palatino Linotype"/>
              </a:rPr>
              <a:t>that</a:t>
            </a:r>
            <a:r>
              <a:rPr sz="3100" spc="55" dirty="0">
                <a:solidFill>
                  <a:srgbClr val="823726"/>
                </a:solidFill>
                <a:latin typeface="Palatino Linotype"/>
                <a:cs typeface="Palatino Linotype"/>
              </a:rPr>
              <a:t> </a:t>
            </a:r>
            <a:r>
              <a:rPr sz="3100" dirty="0">
                <a:solidFill>
                  <a:srgbClr val="823726"/>
                </a:solidFill>
                <a:latin typeface="Palatino Linotype"/>
                <a:cs typeface="Palatino Linotype"/>
              </a:rPr>
              <a:t>the</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person</a:t>
            </a:r>
            <a:r>
              <a:rPr sz="3100" spc="60" dirty="0">
                <a:solidFill>
                  <a:srgbClr val="823726"/>
                </a:solidFill>
                <a:latin typeface="Palatino Linotype"/>
                <a:cs typeface="Palatino Linotype"/>
              </a:rPr>
              <a:t> </a:t>
            </a:r>
            <a:r>
              <a:rPr sz="3100" spc="-30" dirty="0">
                <a:solidFill>
                  <a:srgbClr val="823726"/>
                </a:solidFill>
                <a:latin typeface="Palatino Linotype"/>
                <a:cs typeface="Palatino Linotype"/>
              </a:rPr>
              <a:t>giving</a:t>
            </a:r>
            <a:r>
              <a:rPr sz="3100" spc="55" dirty="0">
                <a:solidFill>
                  <a:srgbClr val="823726"/>
                </a:solidFill>
                <a:latin typeface="Palatino Linotype"/>
                <a:cs typeface="Palatino Linotype"/>
              </a:rPr>
              <a:t> </a:t>
            </a:r>
            <a:r>
              <a:rPr sz="3100" dirty="0">
                <a:solidFill>
                  <a:srgbClr val="823726"/>
                </a:solidFill>
                <a:latin typeface="Palatino Linotype"/>
                <a:cs typeface="Palatino Linotype"/>
              </a:rPr>
              <a:t>tayammum</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resolves</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that</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this</a:t>
            </a:r>
            <a:r>
              <a:rPr sz="3100" spc="55" dirty="0">
                <a:solidFill>
                  <a:srgbClr val="823726"/>
                </a:solidFill>
                <a:latin typeface="Palatino Linotype"/>
                <a:cs typeface="Palatino Linotype"/>
              </a:rPr>
              <a:t> </a:t>
            </a:r>
            <a:r>
              <a:rPr sz="3100" dirty="0">
                <a:solidFill>
                  <a:srgbClr val="823726"/>
                </a:solidFill>
                <a:latin typeface="Palatino Linotype"/>
                <a:cs typeface="Palatino Linotype"/>
              </a:rPr>
              <a:t>tayammum</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is</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given</a:t>
            </a:r>
            <a:r>
              <a:rPr sz="3100" spc="55" dirty="0">
                <a:solidFill>
                  <a:srgbClr val="823726"/>
                </a:solidFill>
                <a:latin typeface="Palatino Linotype"/>
                <a:cs typeface="Palatino Linotype"/>
              </a:rPr>
              <a:t> to</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absolve</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him</a:t>
            </a:r>
            <a:r>
              <a:rPr sz="3100" spc="60" dirty="0">
                <a:solidFill>
                  <a:srgbClr val="823726"/>
                </a:solidFill>
                <a:latin typeface="Palatino Linotype"/>
                <a:cs typeface="Palatino Linotype"/>
              </a:rPr>
              <a:t> </a:t>
            </a:r>
            <a:r>
              <a:rPr sz="3100" dirty="0">
                <a:solidFill>
                  <a:srgbClr val="823726"/>
                </a:solidFill>
                <a:latin typeface="Palatino Linotype"/>
                <a:cs typeface="Palatino Linotype"/>
              </a:rPr>
              <a:t>of</a:t>
            </a:r>
            <a:r>
              <a:rPr sz="3100" spc="55" dirty="0">
                <a:solidFill>
                  <a:srgbClr val="823726"/>
                </a:solidFill>
                <a:latin typeface="Palatino Linotype"/>
                <a:cs typeface="Palatino Linotype"/>
              </a:rPr>
              <a:t> </a:t>
            </a:r>
            <a:r>
              <a:rPr sz="3100" spc="-25" dirty="0">
                <a:solidFill>
                  <a:srgbClr val="823726"/>
                </a:solidFill>
                <a:latin typeface="Palatino Linotype"/>
                <a:cs typeface="Palatino Linotype"/>
              </a:rPr>
              <a:t>his </a:t>
            </a:r>
            <a:r>
              <a:rPr sz="3100" spc="-10" dirty="0">
                <a:solidFill>
                  <a:srgbClr val="823726"/>
                </a:solidFill>
                <a:latin typeface="Palatino Linotype"/>
                <a:cs typeface="Palatino Linotype"/>
              </a:rPr>
              <a:t>responsibility.</a:t>
            </a:r>
            <a:endParaRPr sz="3100" dirty="0">
              <a:latin typeface="Palatino Linotype"/>
              <a:cs typeface="Palatino Linotype"/>
            </a:endParaRPr>
          </a:p>
          <a:p>
            <a:pPr>
              <a:lnSpc>
                <a:spcPct val="100000"/>
              </a:lnSpc>
              <a:spcBef>
                <a:spcPts val="1330"/>
              </a:spcBef>
            </a:pPr>
            <a:endParaRPr sz="3100" dirty="0">
              <a:latin typeface="Palatino Linotype"/>
              <a:cs typeface="Palatino Linotype"/>
            </a:endParaRPr>
          </a:p>
          <a:p>
            <a:pPr marL="115570">
              <a:lnSpc>
                <a:spcPct val="100000"/>
              </a:lnSpc>
            </a:pPr>
            <a:r>
              <a:rPr sz="3525" baseline="8274" dirty="0">
                <a:solidFill>
                  <a:srgbClr val="94C600"/>
                </a:solidFill>
                <a:latin typeface="Wingdings 2"/>
                <a:cs typeface="Wingdings 2"/>
              </a:rPr>
              <a:t>0</a:t>
            </a:r>
            <a:r>
              <a:rPr sz="3525" spc="397" baseline="8274" dirty="0">
                <a:solidFill>
                  <a:srgbClr val="94C600"/>
                </a:solidFill>
                <a:latin typeface="Times New Roman"/>
                <a:cs typeface="Times New Roman"/>
              </a:rPr>
              <a:t> </a:t>
            </a:r>
            <a:r>
              <a:rPr sz="3100" dirty="0">
                <a:latin typeface="Palatino Linotype"/>
                <a:cs typeface="Palatino Linotype"/>
              </a:rPr>
              <a:t>When</a:t>
            </a:r>
            <a:r>
              <a:rPr sz="3100" spc="50" dirty="0">
                <a:latin typeface="Palatino Linotype"/>
                <a:cs typeface="Palatino Linotype"/>
              </a:rPr>
              <a:t> </a:t>
            </a:r>
            <a:r>
              <a:rPr sz="3100" dirty="0">
                <a:latin typeface="Palatino Linotype"/>
                <a:cs typeface="Palatino Linotype"/>
              </a:rPr>
              <a:t>do</a:t>
            </a:r>
            <a:r>
              <a:rPr sz="3100" spc="50" dirty="0">
                <a:latin typeface="Palatino Linotype"/>
                <a:cs typeface="Palatino Linotype"/>
              </a:rPr>
              <a:t> </a:t>
            </a:r>
            <a:r>
              <a:rPr sz="3100" dirty="0">
                <a:latin typeface="Palatino Linotype"/>
                <a:cs typeface="Palatino Linotype"/>
              </a:rPr>
              <a:t>you</a:t>
            </a:r>
            <a:r>
              <a:rPr sz="3100" spc="50" dirty="0">
                <a:latin typeface="Palatino Linotype"/>
                <a:cs typeface="Palatino Linotype"/>
              </a:rPr>
              <a:t> </a:t>
            </a:r>
            <a:r>
              <a:rPr sz="3100" spc="-65" dirty="0">
                <a:latin typeface="Palatino Linotype"/>
                <a:cs typeface="Palatino Linotype"/>
              </a:rPr>
              <a:t>apply</a:t>
            </a:r>
            <a:r>
              <a:rPr sz="3100" spc="50" dirty="0">
                <a:latin typeface="Palatino Linotype"/>
                <a:cs typeface="Palatino Linotype"/>
              </a:rPr>
              <a:t> </a:t>
            </a:r>
            <a:r>
              <a:rPr sz="3100" dirty="0">
                <a:latin typeface="Palatino Linotype"/>
                <a:cs typeface="Palatino Linotype"/>
              </a:rPr>
              <a:t>the</a:t>
            </a:r>
            <a:r>
              <a:rPr sz="3100" spc="55" dirty="0">
                <a:latin typeface="Palatino Linotype"/>
                <a:cs typeface="Palatino Linotype"/>
              </a:rPr>
              <a:t> </a:t>
            </a:r>
            <a:r>
              <a:rPr sz="3100" dirty="0">
                <a:latin typeface="Palatino Linotype"/>
                <a:cs typeface="Palatino Linotype"/>
              </a:rPr>
              <a:t>rule</a:t>
            </a:r>
            <a:r>
              <a:rPr sz="3100" spc="50" dirty="0">
                <a:latin typeface="Palatino Linotype"/>
                <a:cs typeface="Palatino Linotype"/>
              </a:rPr>
              <a:t> </a:t>
            </a:r>
            <a:r>
              <a:rPr sz="3100" dirty="0">
                <a:latin typeface="Palatino Linotype"/>
                <a:cs typeface="Palatino Linotype"/>
              </a:rPr>
              <a:t>of</a:t>
            </a:r>
            <a:r>
              <a:rPr sz="3100" spc="50" dirty="0">
                <a:latin typeface="Palatino Linotype"/>
                <a:cs typeface="Palatino Linotype"/>
              </a:rPr>
              <a:t> </a:t>
            </a:r>
            <a:r>
              <a:rPr sz="3100" spc="-10" dirty="0">
                <a:latin typeface="Palatino Linotype"/>
                <a:cs typeface="Palatino Linotype"/>
              </a:rPr>
              <a:t>jabira?</a:t>
            </a:r>
            <a:endParaRPr sz="3100" dirty="0">
              <a:latin typeface="Palatino Linotype"/>
              <a:cs typeface="Palatino Linotype"/>
            </a:endParaRPr>
          </a:p>
          <a:p>
            <a:pPr>
              <a:lnSpc>
                <a:spcPct val="100000"/>
              </a:lnSpc>
              <a:spcBef>
                <a:spcPts val="844"/>
              </a:spcBef>
            </a:pPr>
            <a:endParaRPr sz="3100" dirty="0">
              <a:latin typeface="Palatino Linotype"/>
              <a:cs typeface="Palatino Linotype"/>
            </a:endParaRPr>
          </a:p>
          <a:p>
            <a:pPr marL="115570" marR="17780">
              <a:lnSpc>
                <a:spcPct val="112999"/>
              </a:lnSpc>
              <a:spcBef>
                <a:spcPts val="5"/>
              </a:spcBef>
            </a:pPr>
            <a:r>
              <a:rPr sz="3100" dirty="0">
                <a:solidFill>
                  <a:srgbClr val="823726"/>
                </a:solidFill>
                <a:latin typeface="Palatino Linotype"/>
                <a:cs typeface="Palatino Linotype"/>
              </a:rPr>
              <a:t>If</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by</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any chance</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the </a:t>
            </a:r>
            <a:r>
              <a:rPr sz="3100" spc="-10" dirty="0">
                <a:solidFill>
                  <a:srgbClr val="823726"/>
                </a:solidFill>
                <a:latin typeface="Palatino Linotype"/>
                <a:cs typeface="Palatino Linotype"/>
              </a:rPr>
              <a:t>dead</a:t>
            </a:r>
            <a:r>
              <a:rPr sz="3100" spc="-5" dirty="0">
                <a:solidFill>
                  <a:srgbClr val="823726"/>
                </a:solidFill>
                <a:latin typeface="Palatino Linotype"/>
                <a:cs typeface="Palatino Linotype"/>
              </a:rPr>
              <a:t> </a:t>
            </a:r>
            <a:r>
              <a:rPr sz="3100" spc="-20" dirty="0">
                <a:solidFill>
                  <a:srgbClr val="823726"/>
                </a:solidFill>
                <a:latin typeface="Palatino Linotype"/>
                <a:cs typeface="Palatino Linotype"/>
              </a:rPr>
              <a:t>body</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has a</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tape/bandaid etc</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and</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by which</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if </a:t>
            </a:r>
            <a:r>
              <a:rPr sz="3100" spc="-10" dirty="0">
                <a:solidFill>
                  <a:srgbClr val="823726"/>
                </a:solidFill>
                <a:latin typeface="Palatino Linotype"/>
                <a:cs typeface="Palatino Linotype"/>
              </a:rPr>
              <a:t>removed</a:t>
            </a:r>
            <a:r>
              <a:rPr sz="3100" spc="-5" dirty="0">
                <a:solidFill>
                  <a:srgbClr val="823726"/>
                </a:solidFill>
                <a:latin typeface="Palatino Linotype"/>
                <a:cs typeface="Palatino Linotype"/>
              </a:rPr>
              <a:t> </a:t>
            </a:r>
            <a:r>
              <a:rPr sz="3100" spc="55" dirty="0">
                <a:solidFill>
                  <a:srgbClr val="823726"/>
                </a:solidFill>
                <a:latin typeface="Palatino Linotype"/>
                <a:cs typeface="Palatino Linotype"/>
              </a:rPr>
              <a:t>it</a:t>
            </a:r>
            <a:r>
              <a:rPr sz="3100" spc="-5" dirty="0">
                <a:solidFill>
                  <a:srgbClr val="823726"/>
                </a:solidFill>
                <a:latin typeface="Palatino Linotype"/>
                <a:cs typeface="Palatino Linotype"/>
              </a:rPr>
              <a:t> </a:t>
            </a:r>
            <a:r>
              <a:rPr sz="3100" dirty="0">
                <a:solidFill>
                  <a:srgbClr val="823726"/>
                </a:solidFill>
                <a:latin typeface="Palatino Linotype"/>
                <a:cs typeface="Palatino Linotype"/>
              </a:rPr>
              <a:t>will bleed</a:t>
            </a:r>
            <a:r>
              <a:rPr sz="3100" spc="-5" dirty="0">
                <a:solidFill>
                  <a:srgbClr val="823726"/>
                </a:solidFill>
                <a:latin typeface="Palatino Linotype"/>
                <a:cs typeface="Palatino Linotype"/>
              </a:rPr>
              <a:t> </a:t>
            </a:r>
            <a:r>
              <a:rPr sz="3100" spc="-10" dirty="0">
                <a:solidFill>
                  <a:srgbClr val="823726"/>
                </a:solidFill>
                <a:latin typeface="Palatino Linotype"/>
                <a:cs typeface="Palatino Linotype"/>
              </a:rPr>
              <a:t>profusely, </a:t>
            </a:r>
            <a:r>
              <a:rPr sz="3100" dirty="0">
                <a:solidFill>
                  <a:srgbClr val="823726"/>
                </a:solidFill>
                <a:latin typeface="Palatino Linotype"/>
                <a:cs typeface="Palatino Linotype"/>
              </a:rPr>
              <a:t>the</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rule</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of</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jabira</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can</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be</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used</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by</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which</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you</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perform</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ghusl</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and</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let</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the</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water</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pass</a:t>
            </a:r>
            <a:r>
              <a:rPr sz="3100" spc="40" dirty="0">
                <a:solidFill>
                  <a:srgbClr val="823726"/>
                </a:solidFill>
                <a:latin typeface="Palatino Linotype"/>
                <a:cs typeface="Palatino Linotype"/>
              </a:rPr>
              <a:t> </a:t>
            </a:r>
            <a:r>
              <a:rPr sz="3100" dirty="0">
                <a:solidFill>
                  <a:srgbClr val="823726"/>
                </a:solidFill>
                <a:latin typeface="Palatino Linotype"/>
                <a:cs typeface="Palatino Linotype"/>
              </a:rPr>
              <a:t>over</a:t>
            </a:r>
            <a:r>
              <a:rPr sz="3100" spc="35" dirty="0">
                <a:solidFill>
                  <a:srgbClr val="823726"/>
                </a:solidFill>
                <a:latin typeface="Palatino Linotype"/>
                <a:cs typeface="Palatino Linotype"/>
              </a:rPr>
              <a:t> </a:t>
            </a:r>
            <a:r>
              <a:rPr sz="3100" dirty="0">
                <a:solidFill>
                  <a:srgbClr val="823726"/>
                </a:solidFill>
                <a:latin typeface="Palatino Linotype"/>
                <a:cs typeface="Palatino Linotype"/>
              </a:rPr>
              <a:t>the</a:t>
            </a:r>
            <a:r>
              <a:rPr sz="3100" spc="35" dirty="0">
                <a:solidFill>
                  <a:srgbClr val="823726"/>
                </a:solidFill>
                <a:latin typeface="Palatino Linotype"/>
                <a:cs typeface="Palatino Linotype"/>
              </a:rPr>
              <a:t> </a:t>
            </a:r>
            <a:r>
              <a:rPr sz="3100" spc="-10" dirty="0">
                <a:solidFill>
                  <a:srgbClr val="823726"/>
                </a:solidFill>
                <a:latin typeface="Palatino Linotype"/>
                <a:cs typeface="Palatino Linotype"/>
              </a:rPr>
              <a:t>tape/bandaid.</a:t>
            </a:r>
            <a:endParaRPr sz="31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7672" y="2889964"/>
            <a:ext cx="18428970" cy="0"/>
          </a:xfrm>
          <a:custGeom>
            <a:avLst/>
            <a:gdLst/>
            <a:ahLst/>
            <a:cxnLst/>
            <a:rect l="l" t="t" r="r" b="b"/>
            <a:pathLst>
              <a:path w="18428970">
                <a:moveTo>
                  <a:pt x="0" y="0"/>
                </a:moveTo>
                <a:lnTo>
                  <a:pt x="18428758" y="4"/>
                </a:lnTo>
              </a:path>
            </a:pathLst>
          </a:custGeom>
          <a:ln w="31412">
            <a:solidFill>
              <a:srgbClr val="747676"/>
            </a:solidFill>
            <a:prstDash val="dot"/>
          </a:ln>
        </p:spPr>
        <p:txBody>
          <a:bodyPr wrap="square" lIns="0" tIns="0" rIns="0" bIns="0" rtlCol="0"/>
          <a:lstStyle/>
          <a:p>
            <a:endParaRPr/>
          </a:p>
        </p:txBody>
      </p:sp>
      <p:sp>
        <p:nvSpPr>
          <p:cNvPr id="3" name="object 3"/>
          <p:cNvSpPr txBox="1">
            <a:spLocks noGrp="1"/>
          </p:cNvSpPr>
          <p:nvPr>
            <p:ph type="title"/>
          </p:nvPr>
        </p:nvSpPr>
        <p:spPr>
          <a:xfrm>
            <a:off x="5271610" y="1125775"/>
            <a:ext cx="9559925" cy="1489510"/>
          </a:xfrm>
          <a:prstGeom prst="rect">
            <a:avLst/>
          </a:prstGeom>
        </p:spPr>
        <p:txBody>
          <a:bodyPr vert="horz" wrap="square" lIns="0" tIns="12065" rIns="0" bIns="0" rtlCol="0">
            <a:spAutoFit/>
          </a:bodyPr>
          <a:lstStyle/>
          <a:p>
            <a:pPr marL="12700">
              <a:lnSpc>
                <a:spcPct val="100000"/>
              </a:lnSpc>
              <a:spcBef>
                <a:spcPts val="95"/>
              </a:spcBef>
            </a:pPr>
            <a:r>
              <a:rPr lang="en-US" sz="9600" b="1" i="0" dirty="0">
                <a:solidFill>
                  <a:srgbClr val="5C5C5C"/>
                </a:solidFill>
                <a:effectLst/>
                <a:latin typeface="DINCondensed-Bold"/>
              </a:rPr>
              <a:t>HUNOOT &amp; KAFAN</a:t>
            </a:r>
            <a:endParaRPr sz="9600" dirty="0"/>
          </a:p>
        </p:txBody>
      </p:sp>
      <p:sp>
        <p:nvSpPr>
          <p:cNvPr id="4" name="object 4"/>
          <p:cNvSpPr txBox="1"/>
          <p:nvPr/>
        </p:nvSpPr>
        <p:spPr>
          <a:xfrm>
            <a:off x="8280241" y="3830114"/>
            <a:ext cx="3542665" cy="3577590"/>
          </a:xfrm>
          <a:prstGeom prst="rect">
            <a:avLst/>
          </a:prstGeom>
        </p:spPr>
        <p:txBody>
          <a:bodyPr vert="horz" wrap="square" lIns="0" tIns="11430" rIns="0" bIns="0" rtlCol="0">
            <a:spAutoFit/>
          </a:bodyPr>
          <a:lstStyle/>
          <a:p>
            <a:pPr marL="148590">
              <a:lnSpc>
                <a:spcPct val="100000"/>
              </a:lnSpc>
              <a:spcBef>
                <a:spcPts val="90"/>
              </a:spcBef>
            </a:pPr>
            <a:r>
              <a:rPr sz="3800" i="1" dirty="0">
                <a:solidFill>
                  <a:srgbClr val="747676"/>
                </a:solidFill>
                <a:latin typeface="Palatino Linotype"/>
                <a:cs typeface="Palatino Linotype"/>
              </a:rPr>
              <a:t>What</a:t>
            </a:r>
            <a:r>
              <a:rPr sz="3800" i="1" spc="-145" dirty="0">
                <a:solidFill>
                  <a:srgbClr val="747676"/>
                </a:solidFill>
                <a:latin typeface="Palatino Linotype"/>
                <a:cs typeface="Palatino Linotype"/>
              </a:rPr>
              <a:t> </a:t>
            </a:r>
            <a:r>
              <a:rPr sz="3800" i="1" spc="-30" dirty="0">
                <a:solidFill>
                  <a:srgbClr val="747676"/>
                </a:solidFill>
                <a:latin typeface="Palatino Linotype"/>
                <a:cs typeface="Palatino Linotype"/>
              </a:rPr>
              <a:t>is</a:t>
            </a:r>
            <a:r>
              <a:rPr sz="3800" i="1" spc="-140" dirty="0">
                <a:solidFill>
                  <a:srgbClr val="747676"/>
                </a:solidFill>
                <a:latin typeface="Palatino Linotype"/>
                <a:cs typeface="Palatino Linotype"/>
              </a:rPr>
              <a:t> </a:t>
            </a:r>
            <a:r>
              <a:rPr sz="3800" i="1" spc="-10" dirty="0">
                <a:solidFill>
                  <a:srgbClr val="747676"/>
                </a:solidFill>
                <a:latin typeface="Palatino Linotype"/>
                <a:cs typeface="Palatino Linotype"/>
              </a:rPr>
              <a:t>Hunoot?</a:t>
            </a:r>
            <a:endParaRPr sz="3800" dirty="0">
              <a:latin typeface="Palatino Linotype"/>
              <a:cs typeface="Palatino Linotype"/>
            </a:endParaRPr>
          </a:p>
          <a:p>
            <a:pPr marL="295275" marR="5080" indent="-283210">
              <a:lnSpc>
                <a:spcPct val="170000"/>
              </a:lnSpc>
              <a:spcBef>
                <a:spcPts val="80"/>
              </a:spcBef>
            </a:pPr>
            <a:r>
              <a:rPr sz="3800" i="1" spc="-40" dirty="0">
                <a:solidFill>
                  <a:srgbClr val="747676"/>
                </a:solidFill>
                <a:latin typeface="Palatino Linotype"/>
                <a:cs typeface="Palatino Linotype"/>
              </a:rPr>
              <a:t>How</a:t>
            </a:r>
            <a:r>
              <a:rPr sz="3800" i="1" spc="-135" dirty="0">
                <a:solidFill>
                  <a:srgbClr val="747676"/>
                </a:solidFill>
                <a:latin typeface="Palatino Linotype"/>
                <a:cs typeface="Palatino Linotype"/>
              </a:rPr>
              <a:t> </a:t>
            </a:r>
            <a:r>
              <a:rPr sz="3800" i="1" dirty="0">
                <a:solidFill>
                  <a:srgbClr val="747676"/>
                </a:solidFill>
                <a:latin typeface="Palatino Linotype"/>
                <a:cs typeface="Palatino Linotype"/>
              </a:rPr>
              <a:t>to</a:t>
            </a:r>
            <a:r>
              <a:rPr sz="3800" i="1" spc="-135" dirty="0">
                <a:solidFill>
                  <a:srgbClr val="747676"/>
                </a:solidFill>
                <a:latin typeface="Palatino Linotype"/>
                <a:cs typeface="Palatino Linotype"/>
              </a:rPr>
              <a:t> </a:t>
            </a:r>
            <a:r>
              <a:rPr sz="3800" i="1" dirty="0">
                <a:solidFill>
                  <a:srgbClr val="747676"/>
                </a:solidFill>
                <a:latin typeface="Palatino Linotype"/>
                <a:cs typeface="Palatino Linotype"/>
              </a:rPr>
              <a:t>do</a:t>
            </a:r>
            <a:r>
              <a:rPr sz="3800" i="1" spc="-135" dirty="0">
                <a:solidFill>
                  <a:srgbClr val="747676"/>
                </a:solidFill>
                <a:latin typeface="Palatino Linotype"/>
                <a:cs typeface="Palatino Linotype"/>
              </a:rPr>
              <a:t> </a:t>
            </a:r>
            <a:r>
              <a:rPr sz="3800" i="1" spc="-75" dirty="0">
                <a:solidFill>
                  <a:srgbClr val="747676"/>
                </a:solidFill>
                <a:latin typeface="Palatino Linotype"/>
                <a:cs typeface="Palatino Linotype"/>
              </a:rPr>
              <a:t>Hunoot </a:t>
            </a:r>
            <a:r>
              <a:rPr sz="3800" i="1" dirty="0">
                <a:solidFill>
                  <a:srgbClr val="747676"/>
                </a:solidFill>
                <a:latin typeface="Palatino Linotype"/>
                <a:cs typeface="Palatino Linotype"/>
              </a:rPr>
              <a:t>What</a:t>
            </a:r>
            <a:r>
              <a:rPr sz="3800" i="1" spc="-145" dirty="0">
                <a:solidFill>
                  <a:srgbClr val="747676"/>
                </a:solidFill>
                <a:latin typeface="Palatino Linotype"/>
                <a:cs typeface="Palatino Linotype"/>
              </a:rPr>
              <a:t> </a:t>
            </a:r>
            <a:r>
              <a:rPr sz="3800" i="1" spc="-30" dirty="0">
                <a:solidFill>
                  <a:srgbClr val="747676"/>
                </a:solidFill>
                <a:latin typeface="Palatino Linotype"/>
                <a:cs typeface="Palatino Linotype"/>
              </a:rPr>
              <a:t>is</a:t>
            </a:r>
            <a:r>
              <a:rPr sz="3800" i="1" spc="-140" dirty="0">
                <a:solidFill>
                  <a:srgbClr val="747676"/>
                </a:solidFill>
                <a:latin typeface="Palatino Linotype"/>
                <a:cs typeface="Palatino Linotype"/>
              </a:rPr>
              <a:t> </a:t>
            </a:r>
            <a:r>
              <a:rPr sz="3800" i="1" spc="-10" dirty="0">
                <a:solidFill>
                  <a:srgbClr val="747676"/>
                </a:solidFill>
                <a:latin typeface="Palatino Linotype"/>
                <a:cs typeface="Palatino Linotype"/>
              </a:rPr>
              <a:t>Kafan?</a:t>
            </a:r>
            <a:endParaRPr sz="3800" dirty="0">
              <a:latin typeface="Palatino Linotype"/>
              <a:cs typeface="Palatino Linotype"/>
            </a:endParaRPr>
          </a:p>
          <a:p>
            <a:pPr marL="158750">
              <a:lnSpc>
                <a:spcPct val="100000"/>
              </a:lnSpc>
              <a:spcBef>
                <a:spcPts val="3275"/>
              </a:spcBef>
            </a:pPr>
            <a:r>
              <a:rPr sz="3800" i="1" spc="-40" dirty="0">
                <a:solidFill>
                  <a:srgbClr val="747676"/>
                </a:solidFill>
                <a:latin typeface="Palatino Linotype"/>
                <a:cs typeface="Palatino Linotype"/>
              </a:rPr>
              <a:t>How</a:t>
            </a:r>
            <a:r>
              <a:rPr sz="3800" i="1" spc="-135" dirty="0">
                <a:solidFill>
                  <a:srgbClr val="747676"/>
                </a:solidFill>
                <a:latin typeface="Palatino Linotype"/>
                <a:cs typeface="Palatino Linotype"/>
              </a:rPr>
              <a:t> </a:t>
            </a:r>
            <a:r>
              <a:rPr sz="3800" i="1" dirty="0">
                <a:solidFill>
                  <a:srgbClr val="747676"/>
                </a:solidFill>
                <a:latin typeface="Palatino Linotype"/>
                <a:cs typeface="Palatino Linotype"/>
              </a:rPr>
              <a:t>to</a:t>
            </a:r>
            <a:r>
              <a:rPr sz="3800" i="1" spc="-135" dirty="0">
                <a:solidFill>
                  <a:srgbClr val="747676"/>
                </a:solidFill>
                <a:latin typeface="Palatino Linotype"/>
                <a:cs typeface="Palatino Linotype"/>
              </a:rPr>
              <a:t> </a:t>
            </a:r>
            <a:r>
              <a:rPr sz="3800" i="1" dirty="0">
                <a:solidFill>
                  <a:srgbClr val="747676"/>
                </a:solidFill>
                <a:latin typeface="Palatino Linotype"/>
                <a:cs typeface="Palatino Linotype"/>
              </a:rPr>
              <a:t>do</a:t>
            </a:r>
            <a:r>
              <a:rPr sz="3800" i="1" spc="-135" dirty="0">
                <a:solidFill>
                  <a:srgbClr val="747676"/>
                </a:solidFill>
                <a:latin typeface="Palatino Linotype"/>
                <a:cs typeface="Palatino Linotype"/>
              </a:rPr>
              <a:t> </a:t>
            </a:r>
            <a:r>
              <a:rPr sz="3800" i="1" spc="-10" dirty="0">
                <a:solidFill>
                  <a:srgbClr val="747676"/>
                </a:solidFill>
                <a:latin typeface="Palatino Linotype"/>
                <a:cs typeface="Palatino Linotype"/>
              </a:rPr>
              <a:t>Kafan</a:t>
            </a:r>
            <a:endParaRPr sz="38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HUNOOT</a:t>
            </a:r>
            <a:r>
              <a:rPr lang="en-US" sz="6000" b="1" i="0" dirty="0">
                <a:solidFill>
                  <a:srgbClr val="5C5C5C"/>
                </a:solidFill>
                <a:effectLst/>
                <a:latin typeface="DINCondensed-Bold"/>
              </a:rPr>
              <a:t> </a:t>
            </a:r>
            <a:r>
              <a:rPr lang="en-US" sz="7200" dirty="0">
                <a:solidFill>
                  <a:srgbClr val="5C5C5C"/>
                </a:solidFill>
                <a:latin typeface="DINCondensed-Bold"/>
              </a:rPr>
              <a:t>&amp;</a:t>
            </a:r>
            <a:r>
              <a:rPr lang="en-US" sz="6000" b="1" i="0" dirty="0">
                <a:solidFill>
                  <a:srgbClr val="5C5C5C"/>
                </a:solidFill>
                <a:effectLst/>
                <a:latin typeface="DINCondensed-Bold"/>
              </a:rPr>
              <a:t> </a:t>
            </a:r>
            <a:r>
              <a:rPr lang="en-US" sz="7200" dirty="0">
                <a:solidFill>
                  <a:srgbClr val="5C5C5C"/>
                </a:solidFill>
                <a:latin typeface="DINCondensed-Bold"/>
              </a:rPr>
              <a:t>KAFAN</a:t>
            </a:r>
            <a:endParaRPr sz="7200" dirty="0">
              <a:solidFill>
                <a:srgbClr val="5C5C5C"/>
              </a:solidFill>
              <a:latin typeface="DINCondensed-Bold"/>
            </a:endParaRPr>
          </a:p>
        </p:txBody>
      </p:sp>
      <p:sp>
        <p:nvSpPr>
          <p:cNvPr id="3" name="object 3"/>
          <p:cNvSpPr txBox="1"/>
          <p:nvPr/>
        </p:nvSpPr>
        <p:spPr>
          <a:xfrm>
            <a:off x="816054" y="2134250"/>
            <a:ext cx="18136235" cy="8102600"/>
          </a:xfrm>
          <a:prstGeom prst="rect">
            <a:avLst/>
          </a:prstGeom>
        </p:spPr>
        <p:txBody>
          <a:bodyPr vert="horz" wrap="square" lIns="0" tIns="12065" rIns="0" bIns="0" rtlCol="0">
            <a:spAutoFit/>
          </a:bodyPr>
          <a:lstStyle/>
          <a:p>
            <a:pPr marL="63500">
              <a:lnSpc>
                <a:spcPct val="100000"/>
              </a:lnSpc>
              <a:spcBef>
                <a:spcPts val="95"/>
              </a:spcBef>
            </a:pPr>
            <a:r>
              <a:rPr sz="3050" b="1" dirty="0">
                <a:latin typeface="Palatino Linotype"/>
                <a:cs typeface="Palatino Linotype"/>
              </a:rPr>
              <a:t>BASIC</a:t>
            </a:r>
            <a:r>
              <a:rPr sz="3050" b="1" spc="95" dirty="0">
                <a:latin typeface="Palatino Linotype"/>
                <a:cs typeface="Palatino Linotype"/>
              </a:rPr>
              <a:t> </a:t>
            </a:r>
            <a:r>
              <a:rPr sz="3050" b="1" spc="-10" dirty="0">
                <a:latin typeface="Palatino Linotype"/>
                <a:cs typeface="Palatino Linotype"/>
              </a:rPr>
              <a:t>FACTS</a:t>
            </a:r>
            <a:endParaRPr sz="3050" dirty="0">
              <a:latin typeface="Palatino Linotype"/>
              <a:cs typeface="Palatino Linotype"/>
            </a:endParaRPr>
          </a:p>
          <a:p>
            <a:pPr>
              <a:lnSpc>
                <a:spcPct val="100000"/>
              </a:lnSpc>
              <a:spcBef>
                <a:spcPts val="1080"/>
              </a:spcBef>
            </a:pPr>
            <a:endParaRPr sz="3050" dirty="0">
              <a:latin typeface="Palatino Linotype"/>
              <a:cs typeface="Palatino Linotype"/>
            </a:endParaRPr>
          </a:p>
          <a:p>
            <a:pPr marL="502920" marR="81280" indent="-387985">
              <a:lnSpc>
                <a:spcPct val="101400"/>
              </a:lnSpc>
            </a:pPr>
            <a:r>
              <a:rPr sz="3450" baseline="8454" dirty="0">
                <a:solidFill>
                  <a:srgbClr val="94C600"/>
                </a:solidFill>
                <a:latin typeface="Wingdings 2"/>
                <a:cs typeface="Wingdings 2"/>
              </a:rPr>
              <a:t>0</a:t>
            </a:r>
            <a:r>
              <a:rPr sz="3450" spc="405" baseline="8454" dirty="0">
                <a:solidFill>
                  <a:srgbClr val="94C600"/>
                </a:solidFill>
                <a:latin typeface="Times New Roman"/>
                <a:cs typeface="Times New Roman"/>
              </a:rPr>
              <a:t> </a:t>
            </a:r>
            <a:r>
              <a:rPr sz="3050" spc="-35" dirty="0">
                <a:latin typeface="Palatino Linotype"/>
                <a:cs typeface="Palatino Linotype"/>
              </a:rPr>
              <a:t>Giving </a:t>
            </a:r>
            <a:r>
              <a:rPr sz="3050" dirty="0">
                <a:latin typeface="Palatino Linotype"/>
                <a:cs typeface="Palatino Linotype"/>
              </a:rPr>
              <a:t>ghusl,</a:t>
            </a:r>
            <a:r>
              <a:rPr sz="3050" spc="-40" dirty="0">
                <a:latin typeface="Palatino Linotype"/>
                <a:cs typeface="Palatino Linotype"/>
              </a:rPr>
              <a:t> </a:t>
            </a:r>
            <a:r>
              <a:rPr sz="3050" dirty="0">
                <a:latin typeface="Palatino Linotype"/>
                <a:cs typeface="Palatino Linotype"/>
              </a:rPr>
              <a:t>kafan,</a:t>
            </a:r>
            <a:r>
              <a:rPr sz="3050" spc="-35" dirty="0">
                <a:latin typeface="Palatino Linotype"/>
                <a:cs typeface="Palatino Linotype"/>
              </a:rPr>
              <a:t> </a:t>
            </a:r>
            <a:r>
              <a:rPr sz="3050" dirty="0">
                <a:latin typeface="Palatino Linotype"/>
                <a:cs typeface="Palatino Linotype"/>
              </a:rPr>
              <a:t>hunoot,</a:t>
            </a:r>
            <a:r>
              <a:rPr sz="3050" spc="-40" dirty="0">
                <a:latin typeface="Palatino Linotype"/>
                <a:cs typeface="Palatino Linotype"/>
              </a:rPr>
              <a:t> </a:t>
            </a:r>
            <a:r>
              <a:rPr sz="3050" spc="-10" dirty="0">
                <a:latin typeface="Palatino Linotype"/>
                <a:cs typeface="Palatino Linotype"/>
              </a:rPr>
              <a:t>prayers,</a:t>
            </a:r>
            <a:r>
              <a:rPr sz="3050" spc="-35" dirty="0">
                <a:latin typeface="Palatino Linotype"/>
                <a:cs typeface="Palatino Linotype"/>
              </a:rPr>
              <a:t> </a:t>
            </a:r>
            <a:r>
              <a:rPr sz="3050" dirty="0">
                <a:latin typeface="Palatino Linotype"/>
                <a:cs typeface="Palatino Linotype"/>
              </a:rPr>
              <a:t>and</a:t>
            </a:r>
            <a:r>
              <a:rPr sz="3050" spc="-35" dirty="0">
                <a:latin typeface="Palatino Linotype"/>
                <a:cs typeface="Palatino Linotype"/>
              </a:rPr>
              <a:t> </a:t>
            </a:r>
            <a:r>
              <a:rPr sz="3050" dirty="0">
                <a:latin typeface="Palatino Linotype"/>
                <a:cs typeface="Palatino Linotype"/>
              </a:rPr>
              <a:t>burial</a:t>
            </a:r>
            <a:r>
              <a:rPr sz="3050" spc="-40" dirty="0">
                <a:latin typeface="Palatino Linotype"/>
                <a:cs typeface="Palatino Linotype"/>
              </a:rPr>
              <a:t> </a:t>
            </a:r>
            <a:r>
              <a:rPr sz="3050" dirty="0">
                <a:latin typeface="Palatino Linotype"/>
                <a:cs typeface="Palatino Linotype"/>
              </a:rPr>
              <a:t>is</a:t>
            </a:r>
            <a:r>
              <a:rPr sz="3050" spc="-35" dirty="0">
                <a:latin typeface="Palatino Linotype"/>
                <a:cs typeface="Palatino Linotype"/>
              </a:rPr>
              <a:t> </a:t>
            </a:r>
            <a:r>
              <a:rPr sz="3050" dirty="0">
                <a:latin typeface="Palatino Linotype"/>
                <a:cs typeface="Palatino Linotype"/>
              </a:rPr>
              <a:t>wajib</a:t>
            </a:r>
            <a:r>
              <a:rPr sz="3050" spc="-40" dirty="0">
                <a:latin typeface="Palatino Linotype"/>
                <a:cs typeface="Palatino Linotype"/>
              </a:rPr>
              <a:t> </a:t>
            </a:r>
            <a:r>
              <a:rPr sz="3050" dirty="0">
                <a:latin typeface="Palatino Linotype"/>
                <a:cs typeface="Palatino Linotype"/>
              </a:rPr>
              <a:t>upon</a:t>
            </a:r>
            <a:r>
              <a:rPr sz="3050" spc="-35" dirty="0">
                <a:latin typeface="Palatino Linotype"/>
                <a:cs typeface="Palatino Linotype"/>
              </a:rPr>
              <a:t> </a:t>
            </a:r>
            <a:r>
              <a:rPr sz="3050" spc="-30" dirty="0">
                <a:latin typeface="Palatino Linotype"/>
                <a:cs typeface="Palatino Linotype"/>
              </a:rPr>
              <a:t>every</a:t>
            </a:r>
            <a:r>
              <a:rPr sz="3050" spc="-40" dirty="0">
                <a:latin typeface="Palatino Linotype"/>
                <a:cs typeface="Palatino Linotype"/>
              </a:rPr>
              <a:t> </a:t>
            </a:r>
            <a:r>
              <a:rPr sz="3050" dirty="0">
                <a:latin typeface="Palatino Linotype"/>
                <a:cs typeface="Palatino Linotype"/>
              </a:rPr>
              <a:t>muslim</a:t>
            </a:r>
            <a:r>
              <a:rPr sz="3050" spc="-35" dirty="0">
                <a:latin typeface="Palatino Linotype"/>
                <a:cs typeface="Palatino Linotype"/>
              </a:rPr>
              <a:t> </a:t>
            </a:r>
            <a:r>
              <a:rPr sz="3050" dirty="0">
                <a:latin typeface="Palatino Linotype"/>
                <a:cs typeface="Palatino Linotype"/>
              </a:rPr>
              <a:t>regardless</a:t>
            </a:r>
            <a:r>
              <a:rPr sz="3050" spc="-35" dirty="0">
                <a:latin typeface="Palatino Linotype"/>
                <a:cs typeface="Palatino Linotype"/>
              </a:rPr>
              <a:t> </a:t>
            </a:r>
            <a:r>
              <a:rPr sz="3050" dirty="0">
                <a:latin typeface="Palatino Linotype"/>
                <a:cs typeface="Palatino Linotype"/>
              </a:rPr>
              <a:t>if</a:t>
            </a:r>
            <a:r>
              <a:rPr sz="3050" spc="-40" dirty="0">
                <a:latin typeface="Palatino Linotype"/>
                <a:cs typeface="Palatino Linotype"/>
              </a:rPr>
              <a:t> </a:t>
            </a:r>
            <a:r>
              <a:rPr sz="3050" dirty="0">
                <a:latin typeface="Palatino Linotype"/>
                <a:cs typeface="Palatino Linotype"/>
              </a:rPr>
              <a:t>they</a:t>
            </a:r>
            <a:r>
              <a:rPr sz="3050" spc="-35" dirty="0">
                <a:latin typeface="Palatino Linotype"/>
                <a:cs typeface="Palatino Linotype"/>
              </a:rPr>
              <a:t> </a:t>
            </a:r>
            <a:r>
              <a:rPr sz="3050" dirty="0">
                <a:latin typeface="Palatino Linotype"/>
                <a:cs typeface="Palatino Linotype"/>
              </a:rPr>
              <a:t>are</a:t>
            </a:r>
            <a:r>
              <a:rPr sz="3050" spc="-40" dirty="0">
                <a:latin typeface="Palatino Linotype"/>
                <a:cs typeface="Palatino Linotype"/>
              </a:rPr>
              <a:t> </a:t>
            </a:r>
            <a:r>
              <a:rPr sz="3050" spc="-20" dirty="0">
                <a:latin typeface="Palatino Linotype"/>
                <a:cs typeface="Palatino Linotype"/>
              </a:rPr>
              <a:t>shia </a:t>
            </a:r>
            <a:r>
              <a:rPr sz="3050" dirty="0">
                <a:latin typeface="Palatino Linotype"/>
                <a:cs typeface="Palatino Linotype"/>
              </a:rPr>
              <a:t>ithna-asheri</a:t>
            </a:r>
            <a:r>
              <a:rPr sz="3050" spc="95" dirty="0">
                <a:latin typeface="Palatino Linotype"/>
                <a:cs typeface="Palatino Linotype"/>
              </a:rPr>
              <a:t> </a:t>
            </a:r>
            <a:r>
              <a:rPr sz="3050" dirty="0">
                <a:latin typeface="Palatino Linotype"/>
                <a:cs typeface="Palatino Linotype"/>
              </a:rPr>
              <a:t>or</a:t>
            </a:r>
            <a:r>
              <a:rPr sz="3050" spc="95" dirty="0">
                <a:latin typeface="Palatino Linotype"/>
                <a:cs typeface="Palatino Linotype"/>
              </a:rPr>
              <a:t> </a:t>
            </a:r>
            <a:r>
              <a:rPr sz="3050" spc="-20" dirty="0">
                <a:latin typeface="Palatino Linotype"/>
                <a:cs typeface="Palatino Linotype"/>
              </a:rPr>
              <a:t>not.</a:t>
            </a:r>
            <a:endParaRPr sz="3050" dirty="0">
              <a:latin typeface="Palatino Linotype"/>
              <a:cs typeface="Palatino Linotype"/>
            </a:endParaRPr>
          </a:p>
          <a:p>
            <a:pPr>
              <a:lnSpc>
                <a:spcPct val="100000"/>
              </a:lnSpc>
              <a:spcBef>
                <a:spcPts val="994"/>
              </a:spcBef>
            </a:pPr>
            <a:endParaRPr sz="3050" dirty="0">
              <a:latin typeface="Palatino Linotype"/>
              <a:cs typeface="Palatino Linotype"/>
            </a:endParaRPr>
          </a:p>
          <a:p>
            <a:pPr marL="502920" marR="849630" indent="-387985">
              <a:lnSpc>
                <a:spcPct val="101400"/>
              </a:lnSpc>
            </a:pPr>
            <a:r>
              <a:rPr sz="3450" baseline="6038" dirty="0">
                <a:solidFill>
                  <a:srgbClr val="94C600"/>
                </a:solidFill>
                <a:latin typeface="Wingdings 2"/>
                <a:cs typeface="Wingdings 2"/>
              </a:rPr>
              <a:t>0</a:t>
            </a:r>
            <a:r>
              <a:rPr sz="3450" spc="555" baseline="6038" dirty="0">
                <a:solidFill>
                  <a:srgbClr val="94C600"/>
                </a:solidFill>
                <a:latin typeface="Times New Roman"/>
                <a:cs typeface="Times New Roman"/>
              </a:rPr>
              <a:t> </a:t>
            </a:r>
            <a:r>
              <a:rPr sz="3050" dirty="0">
                <a:latin typeface="Palatino Linotype"/>
                <a:cs typeface="Palatino Linotype"/>
              </a:rPr>
              <a:t>It</a:t>
            </a:r>
            <a:r>
              <a:rPr sz="3050" spc="60" dirty="0">
                <a:latin typeface="Palatino Linotype"/>
                <a:cs typeface="Palatino Linotype"/>
              </a:rPr>
              <a:t> </a:t>
            </a:r>
            <a:r>
              <a:rPr sz="3050" dirty="0">
                <a:latin typeface="Palatino Linotype"/>
                <a:cs typeface="Palatino Linotype"/>
              </a:rPr>
              <a:t>is</a:t>
            </a:r>
            <a:r>
              <a:rPr sz="3050" spc="55" dirty="0">
                <a:latin typeface="Palatino Linotype"/>
                <a:cs typeface="Palatino Linotype"/>
              </a:rPr>
              <a:t> </a:t>
            </a:r>
            <a:r>
              <a:rPr sz="3050" dirty="0">
                <a:latin typeface="Palatino Linotype"/>
                <a:cs typeface="Palatino Linotype"/>
              </a:rPr>
              <a:t>considered</a:t>
            </a:r>
            <a:r>
              <a:rPr sz="3050" spc="60" dirty="0">
                <a:latin typeface="Palatino Linotype"/>
                <a:cs typeface="Palatino Linotype"/>
              </a:rPr>
              <a:t> </a:t>
            </a:r>
            <a:r>
              <a:rPr sz="3050" u="sng" spc="-20" dirty="0">
                <a:solidFill>
                  <a:srgbClr val="FF0000"/>
                </a:solidFill>
                <a:uFill>
                  <a:solidFill>
                    <a:srgbClr val="FF0000"/>
                  </a:solidFill>
                </a:uFill>
                <a:latin typeface="Palatino Linotype"/>
                <a:cs typeface="Palatino Linotype"/>
              </a:rPr>
              <a:t>wajib-</a:t>
            </a:r>
            <a:r>
              <a:rPr sz="3050" u="sng" dirty="0">
                <a:solidFill>
                  <a:srgbClr val="FF0000"/>
                </a:solidFill>
                <a:uFill>
                  <a:solidFill>
                    <a:srgbClr val="FF0000"/>
                  </a:solidFill>
                </a:uFill>
                <a:latin typeface="Palatino Linotype"/>
                <a:cs typeface="Palatino Linotype"/>
              </a:rPr>
              <a:t>e-kifaee</a:t>
            </a:r>
            <a:r>
              <a:rPr sz="3050" dirty="0">
                <a:latin typeface="Palatino Linotype"/>
                <a:cs typeface="Palatino Linotype"/>
              </a:rPr>
              <a:t>;</a:t>
            </a:r>
            <a:r>
              <a:rPr sz="3050" spc="55" dirty="0">
                <a:latin typeface="Palatino Linotype"/>
                <a:cs typeface="Palatino Linotype"/>
              </a:rPr>
              <a:t> </a:t>
            </a:r>
            <a:r>
              <a:rPr sz="3050" dirty="0">
                <a:latin typeface="Palatino Linotype"/>
                <a:cs typeface="Palatino Linotype"/>
              </a:rPr>
              <a:t>ie:</a:t>
            </a:r>
            <a:r>
              <a:rPr sz="3050" spc="55" dirty="0">
                <a:latin typeface="Palatino Linotype"/>
                <a:cs typeface="Palatino Linotype"/>
              </a:rPr>
              <a:t> </a:t>
            </a:r>
            <a:r>
              <a:rPr sz="3050" dirty="0">
                <a:latin typeface="Palatino Linotype"/>
                <a:cs typeface="Palatino Linotype"/>
              </a:rPr>
              <a:t>if</a:t>
            </a:r>
            <a:r>
              <a:rPr sz="3050" spc="60" dirty="0">
                <a:latin typeface="Palatino Linotype"/>
                <a:cs typeface="Palatino Linotype"/>
              </a:rPr>
              <a:t> </a:t>
            </a:r>
            <a:r>
              <a:rPr sz="3050" dirty="0">
                <a:latin typeface="Palatino Linotype"/>
                <a:cs typeface="Palatino Linotype"/>
              </a:rPr>
              <a:t>some</a:t>
            </a:r>
            <a:r>
              <a:rPr sz="3050" spc="55" dirty="0">
                <a:latin typeface="Palatino Linotype"/>
                <a:cs typeface="Palatino Linotype"/>
              </a:rPr>
              <a:t> </a:t>
            </a:r>
            <a:r>
              <a:rPr sz="3050" dirty="0">
                <a:latin typeface="Palatino Linotype"/>
                <a:cs typeface="Palatino Linotype"/>
              </a:rPr>
              <a:t>people</a:t>
            </a:r>
            <a:r>
              <a:rPr sz="3050" spc="55" dirty="0">
                <a:latin typeface="Palatino Linotype"/>
                <a:cs typeface="Palatino Linotype"/>
              </a:rPr>
              <a:t> </a:t>
            </a:r>
            <a:r>
              <a:rPr sz="3050" spc="-10" dirty="0">
                <a:latin typeface="Palatino Linotype"/>
                <a:cs typeface="Palatino Linotype"/>
              </a:rPr>
              <a:t>undertake</a:t>
            </a:r>
            <a:r>
              <a:rPr sz="3050" spc="60" dirty="0">
                <a:latin typeface="Palatino Linotype"/>
                <a:cs typeface="Palatino Linotype"/>
              </a:rPr>
              <a:t> </a:t>
            </a:r>
            <a:r>
              <a:rPr sz="3050" dirty="0">
                <a:latin typeface="Palatino Linotype"/>
                <a:cs typeface="Palatino Linotype"/>
              </a:rPr>
              <a:t>to</a:t>
            </a:r>
            <a:r>
              <a:rPr sz="3050" spc="55" dirty="0">
                <a:latin typeface="Palatino Linotype"/>
                <a:cs typeface="Palatino Linotype"/>
              </a:rPr>
              <a:t> </a:t>
            </a:r>
            <a:r>
              <a:rPr sz="3050" dirty="0">
                <a:latin typeface="Palatino Linotype"/>
                <a:cs typeface="Palatino Linotype"/>
              </a:rPr>
              <a:t>fulfill</a:t>
            </a:r>
            <a:r>
              <a:rPr sz="3050" spc="60" dirty="0">
                <a:latin typeface="Palatino Linotype"/>
                <a:cs typeface="Palatino Linotype"/>
              </a:rPr>
              <a:t> </a:t>
            </a:r>
            <a:r>
              <a:rPr sz="3050" dirty="0">
                <a:latin typeface="Palatino Linotype"/>
                <a:cs typeface="Palatino Linotype"/>
              </a:rPr>
              <a:t>the</a:t>
            </a:r>
            <a:r>
              <a:rPr sz="3050" spc="55" dirty="0">
                <a:latin typeface="Palatino Linotype"/>
                <a:cs typeface="Palatino Linotype"/>
              </a:rPr>
              <a:t> </a:t>
            </a:r>
            <a:r>
              <a:rPr sz="3050" dirty="0">
                <a:latin typeface="Palatino Linotype"/>
                <a:cs typeface="Palatino Linotype"/>
              </a:rPr>
              <a:t>obligation,</a:t>
            </a:r>
            <a:r>
              <a:rPr sz="3050" spc="55" dirty="0">
                <a:latin typeface="Palatino Linotype"/>
                <a:cs typeface="Palatino Linotype"/>
              </a:rPr>
              <a:t> </a:t>
            </a:r>
            <a:r>
              <a:rPr sz="3050" dirty="0">
                <a:latin typeface="Palatino Linotype"/>
                <a:cs typeface="Palatino Linotype"/>
              </a:rPr>
              <a:t>others</a:t>
            </a:r>
            <a:r>
              <a:rPr sz="3050" spc="60" dirty="0">
                <a:latin typeface="Palatino Linotype"/>
                <a:cs typeface="Palatino Linotype"/>
              </a:rPr>
              <a:t> </a:t>
            </a:r>
            <a:r>
              <a:rPr sz="3050" dirty="0">
                <a:latin typeface="Palatino Linotype"/>
                <a:cs typeface="Palatino Linotype"/>
              </a:rPr>
              <a:t>will</a:t>
            </a:r>
            <a:r>
              <a:rPr sz="3050" spc="55" dirty="0">
                <a:latin typeface="Palatino Linotype"/>
                <a:cs typeface="Palatino Linotype"/>
              </a:rPr>
              <a:t> </a:t>
            </a:r>
            <a:r>
              <a:rPr sz="3050" spc="-25" dirty="0">
                <a:latin typeface="Palatino Linotype"/>
                <a:cs typeface="Palatino Linotype"/>
              </a:rPr>
              <a:t>be </a:t>
            </a:r>
            <a:r>
              <a:rPr sz="3050" spc="-20" dirty="0">
                <a:latin typeface="Palatino Linotype"/>
                <a:cs typeface="Palatino Linotype"/>
              </a:rPr>
              <a:t>relieved</a:t>
            </a:r>
            <a:r>
              <a:rPr sz="3050" spc="20" dirty="0">
                <a:latin typeface="Palatino Linotype"/>
                <a:cs typeface="Palatino Linotype"/>
              </a:rPr>
              <a:t> </a:t>
            </a:r>
            <a:r>
              <a:rPr sz="3050" dirty="0">
                <a:latin typeface="Palatino Linotype"/>
                <a:cs typeface="Palatino Linotype"/>
              </a:rPr>
              <a:t>of</a:t>
            </a:r>
            <a:r>
              <a:rPr sz="3050" spc="35" dirty="0">
                <a:latin typeface="Palatino Linotype"/>
                <a:cs typeface="Palatino Linotype"/>
              </a:rPr>
              <a:t> </a:t>
            </a:r>
            <a:r>
              <a:rPr sz="3050" dirty="0">
                <a:latin typeface="Palatino Linotype"/>
                <a:cs typeface="Palatino Linotype"/>
              </a:rPr>
              <a:t>the</a:t>
            </a:r>
            <a:r>
              <a:rPr sz="3050" spc="30" dirty="0">
                <a:latin typeface="Palatino Linotype"/>
                <a:cs typeface="Palatino Linotype"/>
              </a:rPr>
              <a:t> </a:t>
            </a:r>
            <a:r>
              <a:rPr sz="3050" spc="-10" dirty="0">
                <a:latin typeface="Palatino Linotype"/>
                <a:cs typeface="Palatino Linotype"/>
              </a:rPr>
              <a:t>responsibility.</a:t>
            </a:r>
            <a:endParaRPr sz="3050" dirty="0">
              <a:latin typeface="Palatino Linotype"/>
              <a:cs typeface="Palatino Linotype"/>
            </a:endParaRPr>
          </a:p>
          <a:p>
            <a:pPr>
              <a:lnSpc>
                <a:spcPct val="100000"/>
              </a:lnSpc>
              <a:spcBef>
                <a:spcPts val="1075"/>
              </a:spcBef>
            </a:pPr>
            <a:endParaRPr sz="3050" dirty="0">
              <a:latin typeface="Palatino Linotype"/>
              <a:cs typeface="Palatino Linotype"/>
            </a:endParaRPr>
          </a:p>
          <a:p>
            <a:pPr marL="502920" marR="338455" indent="-387985">
              <a:lnSpc>
                <a:spcPct val="101400"/>
              </a:lnSpc>
              <a:spcBef>
                <a:spcPts val="5"/>
              </a:spcBef>
            </a:pPr>
            <a:r>
              <a:rPr sz="3450" baseline="8454" dirty="0">
                <a:solidFill>
                  <a:srgbClr val="94C600"/>
                </a:solidFill>
                <a:latin typeface="Wingdings 2"/>
                <a:cs typeface="Wingdings 2"/>
              </a:rPr>
              <a:t>0</a:t>
            </a:r>
            <a:r>
              <a:rPr sz="3450" spc="555" baseline="8454" dirty="0">
                <a:solidFill>
                  <a:srgbClr val="94C600"/>
                </a:solidFill>
                <a:latin typeface="Times New Roman"/>
                <a:cs typeface="Times New Roman"/>
              </a:rPr>
              <a:t> </a:t>
            </a:r>
            <a:r>
              <a:rPr sz="3050" dirty="0">
                <a:latin typeface="Palatino Linotype"/>
                <a:cs typeface="Palatino Linotype"/>
              </a:rPr>
              <a:t>If</a:t>
            </a:r>
            <a:r>
              <a:rPr sz="3050" spc="65" dirty="0">
                <a:latin typeface="Palatino Linotype"/>
                <a:cs typeface="Palatino Linotype"/>
              </a:rPr>
              <a:t> </a:t>
            </a:r>
            <a:r>
              <a:rPr sz="3050" dirty="0">
                <a:latin typeface="Palatino Linotype"/>
                <a:cs typeface="Palatino Linotype"/>
              </a:rPr>
              <a:t>one</a:t>
            </a:r>
            <a:r>
              <a:rPr sz="3050" spc="55" dirty="0">
                <a:latin typeface="Palatino Linotype"/>
                <a:cs typeface="Palatino Linotype"/>
              </a:rPr>
              <a:t> </a:t>
            </a:r>
            <a:r>
              <a:rPr sz="3050" dirty="0">
                <a:latin typeface="Palatino Linotype"/>
                <a:cs typeface="Palatino Linotype"/>
              </a:rPr>
              <a:t>feels</a:t>
            </a:r>
            <a:r>
              <a:rPr sz="3050" spc="60" dirty="0">
                <a:latin typeface="Palatino Linotype"/>
                <a:cs typeface="Palatino Linotype"/>
              </a:rPr>
              <a:t> </a:t>
            </a:r>
            <a:r>
              <a:rPr sz="3050" dirty="0">
                <a:latin typeface="Palatino Linotype"/>
                <a:cs typeface="Palatino Linotype"/>
              </a:rPr>
              <a:t>that</a:t>
            </a:r>
            <a:r>
              <a:rPr sz="3050" spc="60" dirty="0">
                <a:latin typeface="Palatino Linotype"/>
                <a:cs typeface="Palatino Linotype"/>
              </a:rPr>
              <a:t> </a:t>
            </a:r>
            <a:r>
              <a:rPr sz="3050" dirty="0">
                <a:latin typeface="Palatino Linotype"/>
                <a:cs typeface="Palatino Linotype"/>
              </a:rPr>
              <a:t>the</a:t>
            </a:r>
            <a:r>
              <a:rPr sz="3050" spc="55" dirty="0">
                <a:latin typeface="Palatino Linotype"/>
                <a:cs typeface="Palatino Linotype"/>
              </a:rPr>
              <a:t> </a:t>
            </a:r>
            <a:r>
              <a:rPr sz="3050" dirty="0">
                <a:latin typeface="Palatino Linotype"/>
                <a:cs typeface="Palatino Linotype"/>
              </a:rPr>
              <a:t>ghusl,</a:t>
            </a:r>
            <a:r>
              <a:rPr sz="3050" spc="60" dirty="0">
                <a:latin typeface="Palatino Linotype"/>
                <a:cs typeface="Palatino Linotype"/>
              </a:rPr>
              <a:t> </a:t>
            </a:r>
            <a:r>
              <a:rPr sz="3050" dirty="0">
                <a:latin typeface="Palatino Linotype"/>
                <a:cs typeface="Palatino Linotype"/>
              </a:rPr>
              <a:t>kafan,</a:t>
            </a:r>
            <a:r>
              <a:rPr sz="3050" spc="55" dirty="0">
                <a:latin typeface="Palatino Linotype"/>
                <a:cs typeface="Palatino Linotype"/>
              </a:rPr>
              <a:t> </a:t>
            </a:r>
            <a:r>
              <a:rPr sz="3050" dirty="0">
                <a:latin typeface="Palatino Linotype"/>
                <a:cs typeface="Palatino Linotype"/>
              </a:rPr>
              <a:t>and</a:t>
            </a:r>
            <a:r>
              <a:rPr sz="3050" spc="60" dirty="0">
                <a:latin typeface="Palatino Linotype"/>
                <a:cs typeface="Palatino Linotype"/>
              </a:rPr>
              <a:t> </a:t>
            </a:r>
            <a:r>
              <a:rPr sz="3050" dirty="0">
                <a:latin typeface="Palatino Linotype"/>
                <a:cs typeface="Palatino Linotype"/>
              </a:rPr>
              <a:t>so</a:t>
            </a:r>
            <a:r>
              <a:rPr sz="3050" spc="60" dirty="0">
                <a:latin typeface="Palatino Linotype"/>
                <a:cs typeface="Palatino Linotype"/>
              </a:rPr>
              <a:t> </a:t>
            </a:r>
            <a:r>
              <a:rPr sz="3050" dirty="0">
                <a:latin typeface="Palatino Linotype"/>
                <a:cs typeface="Palatino Linotype"/>
              </a:rPr>
              <a:t>on</a:t>
            </a:r>
            <a:r>
              <a:rPr sz="3050" spc="55" dirty="0">
                <a:latin typeface="Palatino Linotype"/>
                <a:cs typeface="Palatino Linotype"/>
              </a:rPr>
              <a:t> </a:t>
            </a:r>
            <a:r>
              <a:rPr sz="3050" dirty="0">
                <a:latin typeface="Palatino Linotype"/>
                <a:cs typeface="Palatino Linotype"/>
              </a:rPr>
              <a:t>is</a:t>
            </a:r>
            <a:r>
              <a:rPr sz="3050" spc="60" dirty="0">
                <a:latin typeface="Palatino Linotype"/>
                <a:cs typeface="Palatino Linotype"/>
              </a:rPr>
              <a:t> </a:t>
            </a:r>
            <a:r>
              <a:rPr sz="3050" spc="-20" dirty="0">
                <a:latin typeface="Palatino Linotype"/>
                <a:cs typeface="Palatino Linotype"/>
              </a:rPr>
              <a:t>performed</a:t>
            </a:r>
            <a:r>
              <a:rPr sz="3050" spc="60" dirty="0">
                <a:latin typeface="Palatino Linotype"/>
                <a:cs typeface="Palatino Linotype"/>
              </a:rPr>
              <a:t> </a:t>
            </a:r>
            <a:r>
              <a:rPr sz="3050" spc="-10" dirty="0">
                <a:latin typeface="Palatino Linotype"/>
                <a:cs typeface="Palatino Linotype"/>
              </a:rPr>
              <a:t>incorrectly,</a:t>
            </a:r>
            <a:r>
              <a:rPr sz="3050" spc="55" dirty="0">
                <a:latin typeface="Palatino Linotype"/>
                <a:cs typeface="Palatino Linotype"/>
              </a:rPr>
              <a:t> </a:t>
            </a:r>
            <a:r>
              <a:rPr sz="3050" dirty="0">
                <a:latin typeface="Palatino Linotype"/>
                <a:cs typeface="Palatino Linotype"/>
              </a:rPr>
              <a:t>then</a:t>
            </a:r>
            <a:r>
              <a:rPr sz="3050" spc="60" dirty="0">
                <a:latin typeface="Palatino Linotype"/>
                <a:cs typeface="Palatino Linotype"/>
              </a:rPr>
              <a:t> </a:t>
            </a:r>
            <a:r>
              <a:rPr sz="3050" dirty="0">
                <a:latin typeface="Palatino Linotype"/>
                <a:cs typeface="Palatino Linotype"/>
              </a:rPr>
              <a:t>it</a:t>
            </a:r>
            <a:r>
              <a:rPr sz="3050" spc="60" dirty="0">
                <a:latin typeface="Palatino Linotype"/>
                <a:cs typeface="Palatino Linotype"/>
              </a:rPr>
              <a:t> </a:t>
            </a:r>
            <a:r>
              <a:rPr sz="3050" dirty="0">
                <a:latin typeface="Palatino Linotype"/>
                <a:cs typeface="Palatino Linotype"/>
              </a:rPr>
              <a:t>is</a:t>
            </a:r>
            <a:r>
              <a:rPr sz="3050" spc="55" dirty="0">
                <a:latin typeface="Palatino Linotype"/>
                <a:cs typeface="Palatino Linotype"/>
              </a:rPr>
              <a:t> </a:t>
            </a:r>
            <a:r>
              <a:rPr sz="3050" dirty="0">
                <a:latin typeface="Palatino Linotype"/>
                <a:cs typeface="Palatino Linotype"/>
              </a:rPr>
              <a:t>one’s</a:t>
            </a:r>
            <a:r>
              <a:rPr sz="3050" spc="60" dirty="0">
                <a:latin typeface="Palatino Linotype"/>
                <a:cs typeface="Palatino Linotype"/>
              </a:rPr>
              <a:t> </a:t>
            </a:r>
            <a:r>
              <a:rPr sz="3050" dirty="0">
                <a:latin typeface="Palatino Linotype"/>
                <a:cs typeface="Palatino Linotype"/>
              </a:rPr>
              <a:t>responsibility</a:t>
            </a:r>
            <a:r>
              <a:rPr sz="3050" spc="60" dirty="0">
                <a:latin typeface="Palatino Linotype"/>
                <a:cs typeface="Palatino Linotype"/>
              </a:rPr>
              <a:t> </a:t>
            </a:r>
            <a:r>
              <a:rPr sz="3050" spc="-25" dirty="0">
                <a:latin typeface="Palatino Linotype"/>
                <a:cs typeface="Palatino Linotype"/>
              </a:rPr>
              <a:t>to </a:t>
            </a:r>
            <a:r>
              <a:rPr sz="3050" dirty="0">
                <a:latin typeface="Palatino Linotype"/>
                <a:cs typeface="Palatino Linotype"/>
              </a:rPr>
              <a:t>step</a:t>
            </a:r>
            <a:r>
              <a:rPr sz="3050" spc="-40" dirty="0">
                <a:latin typeface="Palatino Linotype"/>
                <a:cs typeface="Palatino Linotype"/>
              </a:rPr>
              <a:t> </a:t>
            </a:r>
            <a:r>
              <a:rPr sz="3050" spc="-30" dirty="0">
                <a:latin typeface="Palatino Linotype"/>
                <a:cs typeface="Palatino Linotype"/>
              </a:rPr>
              <a:t>forward</a:t>
            </a:r>
            <a:r>
              <a:rPr sz="3050" spc="-40" dirty="0">
                <a:latin typeface="Palatino Linotype"/>
                <a:cs typeface="Palatino Linotype"/>
              </a:rPr>
              <a:t> </a:t>
            </a:r>
            <a:r>
              <a:rPr sz="3050" dirty="0">
                <a:latin typeface="Palatino Linotype"/>
                <a:cs typeface="Palatino Linotype"/>
              </a:rPr>
              <a:t>and</a:t>
            </a:r>
            <a:r>
              <a:rPr sz="3050" spc="-40" dirty="0">
                <a:latin typeface="Palatino Linotype"/>
                <a:cs typeface="Palatino Linotype"/>
              </a:rPr>
              <a:t> </a:t>
            </a:r>
            <a:r>
              <a:rPr sz="3050" dirty="0">
                <a:latin typeface="Palatino Linotype"/>
                <a:cs typeface="Palatino Linotype"/>
              </a:rPr>
              <a:t>perform</a:t>
            </a:r>
            <a:r>
              <a:rPr sz="3050" spc="-35" dirty="0">
                <a:latin typeface="Palatino Linotype"/>
                <a:cs typeface="Palatino Linotype"/>
              </a:rPr>
              <a:t> </a:t>
            </a:r>
            <a:r>
              <a:rPr sz="3050" dirty="0">
                <a:latin typeface="Palatino Linotype"/>
                <a:cs typeface="Palatino Linotype"/>
              </a:rPr>
              <a:t>them</a:t>
            </a:r>
            <a:r>
              <a:rPr sz="3050" spc="-40" dirty="0">
                <a:latin typeface="Palatino Linotype"/>
                <a:cs typeface="Palatino Linotype"/>
              </a:rPr>
              <a:t> </a:t>
            </a:r>
            <a:r>
              <a:rPr sz="3050" spc="-10" dirty="0">
                <a:latin typeface="Palatino Linotype"/>
                <a:cs typeface="Palatino Linotype"/>
              </a:rPr>
              <a:t>correctly.</a:t>
            </a:r>
            <a:endParaRPr sz="3050" dirty="0">
              <a:latin typeface="Palatino Linotype"/>
              <a:cs typeface="Palatino Linotype"/>
            </a:endParaRPr>
          </a:p>
          <a:p>
            <a:pPr>
              <a:lnSpc>
                <a:spcPct val="100000"/>
              </a:lnSpc>
              <a:spcBef>
                <a:spcPts val="1125"/>
              </a:spcBef>
            </a:pPr>
            <a:endParaRPr sz="3050" dirty="0">
              <a:latin typeface="Palatino Linotype"/>
              <a:cs typeface="Palatino Linotype"/>
            </a:endParaRPr>
          </a:p>
          <a:p>
            <a:pPr marL="115570">
              <a:lnSpc>
                <a:spcPct val="100000"/>
              </a:lnSpc>
              <a:spcBef>
                <a:spcPts val="5"/>
              </a:spcBef>
            </a:pPr>
            <a:r>
              <a:rPr sz="3450" baseline="8454" dirty="0">
                <a:solidFill>
                  <a:srgbClr val="94C600"/>
                </a:solidFill>
                <a:latin typeface="Wingdings 2"/>
                <a:cs typeface="Wingdings 2"/>
              </a:rPr>
              <a:t>0</a:t>
            </a:r>
            <a:r>
              <a:rPr sz="3450" spc="525" baseline="8454" dirty="0">
                <a:solidFill>
                  <a:srgbClr val="94C600"/>
                </a:solidFill>
                <a:latin typeface="Times New Roman"/>
                <a:cs typeface="Times New Roman"/>
              </a:rPr>
              <a:t> </a:t>
            </a:r>
            <a:r>
              <a:rPr sz="3050" dirty="0">
                <a:latin typeface="Palatino Linotype"/>
                <a:cs typeface="Palatino Linotype"/>
              </a:rPr>
              <a:t>The</a:t>
            </a:r>
            <a:r>
              <a:rPr sz="3050" spc="45" dirty="0">
                <a:latin typeface="Palatino Linotype"/>
                <a:cs typeface="Palatino Linotype"/>
              </a:rPr>
              <a:t> </a:t>
            </a:r>
            <a:r>
              <a:rPr sz="3050" spc="-10" dirty="0">
                <a:latin typeface="Palatino Linotype"/>
                <a:cs typeface="Palatino Linotype"/>
              </a:rPr>
              <a:t>Kafan</a:t>
            </a:r>
            <a:r>
              <a:rPr sz="3050" spc="40" dirty="0">
                <a:latin typeface="Palatino Linotype"/>
                <a:cs typeface="Palatino Linotype"/>
              </a:rPr>
              <a:t> </a:t>
            </a:r>
            <a:r>
              <a:rPr sz="3050" dirty="0">
                <a:latin typeface="Palatino Linotype"/>
                <a:cs typeface="Palatino Linotype"/>
              </a:rPr>
              <a:t>should</a:t>
            </a:r>
            <a:r>
              <a:rPr sz="3050" spc="40" dirty="0">
                <a:latin typeface="Palatino Linotype"/>
                <a:cs typeface="Palatino Linotype"/>
              </a:rPr>
              <a:t> </a:t>
            </a:r>
            <a:r>
              <a:rPr sz="3050" dirty="0">
                <a:latin typeface="Palatino Linotype"/>
                <a:cs typeface="Palatino Linotype"/>
              </a:rPr>
              <a:t>contain</a:t>
            </a:r>
            <a:r>
              <a:rPr sz="3050" spc="40" dirty="0">
                <a:latin typeface="Palatino Linotype"/>
                <a:cs typeface="Palatino Linotype"/>
              </a:rPr>
              <a:t> </a:t>
            </a:r>
            <a:r>
              <a:rPr sz="3050" dirty="0">
                <a:latin typeface="Palatino Linotype"/>
                <a:cs typeface="Palatino Linotype"/>
              </a:rPr>
              <a:t>three</a:t>
            </a:r>
            <a:r>
              <a:rPr sz="3050" spc="40" dirty="0">
                <a:latin typeface="Palatino Linotype"/>
                <a:cs typeface="Palatino Linotype"/>
              </a:rPr>
              <a:t> </a:t>
            </a:r>
            <a:r>
              <a:rPr sz="3050" dirty="0">
                <a:latin typeface="Palatino Linotype"/>
                <a:cs typeface="Palatino Linotype"/>
              </a:rPr>
              <a:t>pieces</a:t>
            </a:r>
            <a:r>
              <a:rPr sz="3050" spc="40" dirty="0">
                <a:latin typeface="Palatino Linotype"/>
                <a:cs typeface="Palatino Linotype"/>
              </a:rPr>
              <a:t> </a:t>
            </a:r>
            <a:r>
              <a:rPr sz="3050" dirty="0">
                <a:latin typeface="Palatino Linotype"/>
                <a:cs typeface="Palatino Linotype"/>
              </a:rPr>
              <a:t>of</a:t>
            </a:r>
            <a:r>
              <a:rPr sz="3050" spc="40" dirty="0">
                <a:latin typeface="Palatino Linotype"/>
                <a:cs typeface="Palatino Linotype"/>
              </a:rPr>
              <a:t> </a:t>
            </a:r>
            <a:r>
              <a:rPr sz="3050" spc="-10" dirty="0">
                <a:latin typeface="Palatino Linotype"/>
                <a:cs typeface="Palatino Linotype"/>
              </a:rPr>
              <a:t>cloth</a:t>
            </a:r>
            <a:endParaRPr sz="3050" dirty="0">
              <a:latin typeface="Palatino Linotype"/>
              <a:cs typeface="Palatino Linotype"/>
            </a:endParaRPr>
          </a:p>
          <a:p>
            <a:pPr marL="1298575" indent="-554990">
              <a:lnSpc>
                <a:spcPct val="100000"/>
              </a:lnSpc>
              <a:spcBef>
                <a:spcPts val="790"/>
              </a:spcBef>
              <a:buAutoNum type="arabicPeriod"/>
              <a:tabLst>
                <a:tab pos="1298575" algn="l"/>
              </a:tabLst>
            </a:pPr>
            <a:r>
              <a:rPr sz="3050" dirty="0">
                <a:latin typeface="Palatino Linotype"/>
                <a:cs typeface="Palatino Linotype"/>
              </a:rPr>
              <a:t>a</a:t>
            </a:r>
            <a:r>
              <a:rPr sz="3050" spc="45" dirty="0">
                <a:latin typeface="Palatino Linotype"/>
                <a:cs typeface="Palatino Linotype"/>
              </a:rPr>
              <a:t> </a:t>
            </a:r>
            <a:r>
              <a:rPr sz="3050" dirty="0">
                <a:latin typeface="Palatino Linotype"/>
                <a:cs typeface="Palatino Linotype"/>
              </a:rPr>
              <a:t>loin</a:t>
            </a:r>
            <a:r>
              <a:rPr sz="3050" spc="55" dirty="0">
                <a:latin typeface="Palatino Linotype"/>
                <a:cs typeface="Palatino Linotype"/>
              </a:rPr>
              <a:t> </a:t>
            </a:r>
            <a:r>
              <a:rPr sz="3050" spc="-10" dirty="0">
                <a:latin typeface="Palatino Linotype"/>
                <a:cs typeface="Palatino Linotype"/>
              </a:rPr>
              <a:t>cloth</a:t>
            </a:r>
            <a:endParaRPr sz="3050" dirty="0">
              <a:latin typeface="Palatino Linotype"/>
              <a:cs typeface="Palatino Linotype"/>
            </a:endParaRPr>
          </a:p>
          <a:p>
            <a:pPr marL="1298575" indent="-554990">
              <a:lnSpc>
                <a:spcPct val="100000"/>
              </a:lnSpc>
              <a:spcBef>
                <a:spcPts val="790"/>
              </a:spcBef>
              <a:buAutoNum type="arabicPeriod"/>
              <a:tabLst>
                <a:tab pos="1298575" algn="l"/>
              </a:tabLst>
            </a:pPr>
            <a:r>
              <a:rPr sz="3050" dirty="0">
                <a:latin typeface="Palatino Linotype"/>
                <a:cs typeface="Palatino Linotype"/>
              </a:rPr>
              <a:t>a</a:t>
            </a:r>
            <a:r>
              <a:rPr sz="3050" spc="100" dirty="0">
                <a:latin typeface="Palatino Linotype"/>
                <a:cs typeface="Palatino Linotype"/>
              </a:rPr>
              <a:t> </a:t>
            </a:r>
            <a:r>
              <a:rPr sz="3050" dirty="0">
                <a:latin typeface="Palatino Linotype"/>
                <a:cs typeface="Palatino Linotype"/>
              </a:rPr>
              <a:t>shirt</a:t>
            </a:r>
            <a:r>
              <a:rPr sz="3050" spc="95" dirty="0">
                <a:latin typeface="Palatino Linotype"/>
                <a:cs typeface="Palatino Linotype"/>
              </a:rPr>
              <a:t> </a:t>
            </a:r>
            <a:r>
              <a:rPr sz="3050" dirty="0">
                <a:latin typeface="Palatino Linotype"/>
                <a:cs typeface="Palatino Linotype"/>
              </a:rPr>
              <a:t>or</a:t>
            </a:r>
            <a:r>
              <a:rPr sz="3050" spc="100" dirty="0">
                <a:latin typeface="Palatino Linotype"/>
                <a:cs typeface="Palatino Linotype"/>
              </a:rPr>
              <a:t> </a:t>
            </a:r>
            <a:r>
              <a:rPr sz="3050" spc="-20" dirty="0">
                <a:latin typeface="Palatino Linotype"/>
                <a:cs typeface="Palatino Linotype"/>
              </a:rPr>
              <a:t>tunic</a:t>
            </a:r>
            <a:endParaRPr sz="3050" dirty="0">
              <a:latin typeface="Palatino Linotype"/>
              <a:cs typeface="Palatino Linotype"/>
            </a:endParaRPr>
          </a:p>
          <a:p>
            <a:pPr marL="1298575" indent="-554990">
              <a:lnSpc>
                <a:spcPct val="100000"/>
              </a:lnSpc>
              <a:spcBef>
                <a:spcPts val="710"/>
              </a:spcBef>
              <a:buAutoNum type="arabicPeriod"/>
              <a:tabLst>
                <a:tab pos="1298575" algn="l"/>
              </a:tabLst>
            </a:pPr>
            <a:r>
              <a:rPr sz="3050" dirty="0">
                <a:latin typeface="Palatino Linotype"/>
                <a:cs typeface="Palatino Linotype"/>
              </a:rPr>
              <a:t>a</a:t>
            </a:r>
            <a:r>
              <a:rPr sz="3050" spc="-15" dirty="0">
                <a:latin typeface="Palatino Linotype"/>
                <a:cs typeface="Palatino Linotype"/>
              </a:rPr>
              <a:t> </a:t>
            </a:r>
            <a:r>
              <a:rPr sz="3050" dirty="0">
                <a:latin typeface="Palatino Linotype"/>
                <a:cs typeface="Palatino Linotype"/>
              </a:rPr>
              <a:t>full</a:t>
            </a:r>
            <a:r>
              <a:rPr sz="3050" spc="5" dirty="0">
                <a:latin typeface="Palatino Linotype"/>
                <a:cs typeface="Palatino Linotype"/>
              </a:rPr>
              <a:t> </a:t>
            </a:r>
            <a:r>
              <a:rPr sz="3050" spc="-10" dirty="0">
                <a:latin typeface="Palatino Linotype"/>
                <a:cs typeface="Palatino Linotype"/>
              </a:rPr>
              <a:t>cover.</a:t>
            </a:r>
            <a:endParaRPr sz="30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HUNOOT</a:t>
            </a:r>
            <a:r>
              <a:rPr kumimoji="0" lang="en-US" sz="6000" b="1" i="0" u="none" strike="noStrike" kern="0" cap="none" spc="0" normalizeH="0" baseline="0" noProof="0" dirty="0">
                <a:ln>
                  <a:noFill/>
                </a:ln>
                <a:solidFill>
                  <a:srgbClr val="5C5C5C"/>
                </a:solidFill>
                <a:effectLst/>
                <a:uLnTx/>
                <a:uFillTx/>
                <a:latin typeface="DINCondensed-Bold"/>
                <a:ea typeface="+mj-ea"/>
                <a:cs typeface="Calibri"/>
              </a:rPr>
              <a:t> &amp; </a:t>
            </a:r>
            <a:r>
              <a:rPr lang="en-US" sz="7200" dirty="0">
                <a:solidFill>
                  <a:srgbClr val="5C5C5C"/>
                </a:solidFill>
                <a:latin typeface="DINCondensed-Bold"/>
              </a:rPr>
              <a:t>KAFAN</a:t>
            </a:r>
            <a:endParaRPr sz="7200" dirty="0">
              <a:solidFill>
                <a:srgbClr val="5C5C5C"/>
              </a:solidFill>
              <a:latin typeface="DINCondensed-Bold"/>
            </a:endParaRPr>
          </a:p>
        </p:txBody>
      </p:sp>
      <p:sp>
        <p:nvSpPr>
          <p:cNvPr id="3" name="object 3"/>
          <p:cNvSpPr txBox="1"/>
          <p:nvPr/>
        </p:nvSpPr>
        <p:spPr>
          <a:xfrm>
            <a:off x="803354" y="2137600"/>
            <a:ext cx="18324195" cy="7981315"/>
          </a:xfrm>
          <a:prstGeom prst="rect">
            <a:avLst/>
          </a:prstGeom>
        </p:spPr>
        <p:txBody>
          <a:bodyPr vert="horz" wrap="square" lIns="0" tIns="17145" rIns="0" bIns="0" rtlCol="0">
            <a:spAutoFit/>
          </a:bodyPr>
          <a:lstStyle/>
          <a:p>
            <a:pPr marL="76200">
              <a:lnSpc>
                <a:spcPct val="100000"/>
              </a:lnSpc>
              <a:spcBef>
                <a:spcPts val="135"/>
              </a:spcBef>
            </a:pPr>
            <a:r>
              <a:rPr sz="2900" b="1" dirty="0">
                <a:latin typeface="Palatino Linotype"/>
                <a:cs typeface="Palatino Linotype"/>
              </a:rPr>
              <a:t>BASIC</a:t>
            </a:r>
            <a:r>
              <a:rPr sz="2900" b="1" spc="254" dirty="0">
                <a:latin typeface="Palatino Linotype"/>
                <a:cs typeface="Palatino Linotype"/>
              </a:rPr>
              <a:t> </a:t>
            </a:r>
            <a:r>
              <a:rPr sz="2900" b="1" spc="-10" dirty="0">
                <a:latin typeface="Palatino Linotype"/>
                <a:cs typeface="Palatino Linotype"/>
              </a:rPr>
              <a:t>FACTS</a:t>
            </a:r>
            <a:endParaRPr sz="2900" dirty="0">
              <a:latin typeface="Palatino Linotype"/>
              <a:cs typeface="Palatino Linotype"/>
            </a:endParaRPr>
          </a:p>
          <a:p>
            <a:pPr>
              <a:lnSpc>
                <a:spcPct val="100000"/>
              </a:lnSpc>
              <a:spcBef>
                <a:spcPts val="1350"/>
              </a:spcBef>
            </a:pPr>
            <a:endParaRPr sz="2900" dirty="0">
              <a:latin typeface="Palatino Linotype"/>
              <a:cs typeface="Palatino Linotype"/>
            </a:endParaRPr>
          </a:p>
          <a:p>
            <a:pPr marL="128270">
              <a:lnSpc>
                <a:spcPct val="100000"/>
              </a:lnSpc>
            </a:pPr>
            <a:r>
              <a:rPr sz="3300" baseline="8838" dirty="0">
                <a:solidFill>
                  <a:srgbClr val="94C600"/>
                </a:solidFill>
                <a:latin typeface="Wingdings 2"/>
                <a:cs typeface="Wingdings 2"/>
              </a:rPr>
              <a:t>0</a:t>
            </a:r>
            <a:r>
              <a:rPr sz="3300" spc="660" baseline="8838" dirty="0">
                <a:solidFill>
                  <a:srgbClr val="94C600"/>
                </a:solidFill>
                <a:latin typeface="Times New Roman"/>
                <a:cs typeface="Times New Roman"/>
              </a:rPr>
              <a:t> </a:t>
            </a:r>
            <a:r>
              <a:rPr sz="2900" dirty="0">
                <a:latin typeface="Palatino Linotype"/>
                <a:cs typeface="Palatino Linotype"/>
              </a:rPr>
              <a:t>Intention/niyyat</a:t>
            </a:r>
            <a:r>
              <a:rPr sz="2900" spc="175" dirty="0">
                <a:latin typeface="Palatino Linotype"/>
                <a:cs typeface="Palatino Linotype"/>
              </a:rPr>
              <a:t> </a:t>
            </a:r>
            <a:r>
              <a:rPr sz="2900" dirty="0">
                <a:latin typeface="Palatino Linotype"/>
                <a:cs typeface="Palatino Linotype"/>
              </a:rPr>
              <a:t>should</a:t>
            </a:r>
            <a:r>
              <a:rPr sz="2900" spc="175" dirty="0">
                <a:latin typeface="Palatino Linotype"/>
                <a:cs typeface="Palatino Linotype"/>
              </a:rPr>
              <a:t> </a:t>
            </a:r>
            <a:r>
              <a:rPr sz="2900" dirty="0">
                <a:latin typeface="Palatino Linotype"/>
                <a:cs typeface="Palatino Linotype"/>
              </a:rPr>
              <a:t>be</a:t>
            </a:r>
            <a:r>
              <a:rPr sz="2900" spc="170" dirty="0">
                <a:latin typeface="Palatino Linotype"/>
                <a:cs typeface="Palatino Linotype"/>
              </a:rPr>
              <a:t> </a:t>
            </a:r>
            <a:r>
              <a:rPr sz="2900" b="1" dirty="0">
                <a:latin typeface="Palatino Linotype"/>
                <a:cs typeface="Palatino Linotype"/>
              </a:rPr>
              <a:t>“Wajib</a:t>
            </a:r>
            <a:r>
              <a:rPr sz="2900" b="1" spc="240" dirty="0">
                <a:latin typeface="Palatino Linotype"/>
                <a:cs typeface="Palatino Linotype"/>
              </a:rPr>
              <a:t> </a:t>
            </a:r>
            <a:r>
              <a:rPr sz="2900" b="1" spc="70" dirty="0">
                <a:latin typeface="Palatino Linotype"/>
                <a:cs typeface="Palatino Linotype"/>
              </a:rPr>
              <a:t>Qurbatan</a:t>
            </a:r>
            <a:r>
              <a:rPr sz="2900" b="1" spc="235" dirty="0">
                <a:latin typeface="Palatino Linotype"/>
                <a:cs typeface="Palatino Linotype"/>
              </a:rPr>
              <a:t> </a:t>
            </a:r>
            <a:r>
              <a:rPr sz="2900" b="1" spc="-10" dirty="0">
                <a:latin typeface="Palatino Linotype"/>
                <a:cs typeface="Palatino Linotype"/>
              </a:rPr>
              <a:t>Illallah”</a:t>
            </a:r>
            <a:endParaRPr sz="2900" dirty="0">
              <a:latin typeface="Palatino Linotype"/>
              <a:cs typeface="Palatino Linotype"/>
            </a:endParaRPr>
          </a:p>
          <a:p>
            <a:pPr>
              <a:lnSpc>
                <a:spcPct val="100000"/>
              </a:lnSpc>
              <a:spcBef>
                <a:spcPts val="540"/>
              </a:spcBef>
            </a:pPr>
            <a:endParaRPr sz="2900" dirty="0">
              <a:latin typeface="Palatino Linotype"/>
              <a:cs typeface="Palatino Linotype"/>
            </a:endParaRPr>
          </a:p>
          <a:p>
            <a:pPr marL="494665" marR="349885" indent="-367030">
              <a:lnSpc>
                <a:spcPct val="104200"/>
              </a:lnSpc>
            </a:pPr>
            <a:r>
              <a:rPr sz="3300" baseline="8838" dirty="0">
                <a:solidFill>
                  <a:srgbClr val="94C600"/>
                </a:solidFill>
                <a:latin typeface="Wingdings 2"/>
                <a:cs typeface="Wingdings 2"/>
              </a:rPr>
              <a:t>0</a:t>
            </a:r>
            <a:r>
              <a:rPr sz="3300" spc="540" baseline="8838" dirty="0">
                <a:solidFill>
                  <a:srgbClr val="94C600"/>
                </a:solidFill>
                <a:latin typeface="Times New Roman"/>
                <a:cs typeface="Times New Roman"/>
              </a:rPr>
              <a:t> </a:t>
            </a:r>
            <a:r>
              <a:rPr sz="2900" dirty="0">
                <a:latin typeface="Palatino Linotype"/>
                <a:cs typeface="Palatino Linotype"/>
              </a:rPr>
              <a:t>After</a:t>
            </a:r>
            <a:r>
              <a:rPr sz="2900" spc="100" dirty="0">
                <a:latin typeface="Palatino Linotype"/>
                <a:cs typeface="Palatino Linotype"/>
              </a:rPr>
              <a:t> </a:t>
            </a:r>
            <a:r>
              <a:rPr sz="2900" spc="55" dirty="0">
                <a:latin typeface="Palatino Linotype"/>
                <a:cs typeface="Palatino Linotype"/>
              </a:rPr>
              <a:t>the</a:t>
            </a:r>
            <a:r>
              <a:rPr sz="2900" spc="105" dirty="0">
                <a:latin typeface="Palatino Linotype"/>
                <a:cs typeface="Palatino Linotype"/>
              </a:rPr>
              <a:t> </a:t>
            </a:r>
            <a:r>
              <a:rPr sz="2900" dirty="0">
                <a:latin typeface="Palatino Linotype"/>
                <a:cs typeface="Palatino Linotype"/>
              </a:rPr>
              <a:t>ghusl,</a:t>
            </a:r>
            <a:r>
              <a:rPr sz="2900" spc="105" dirty="0">
                <a:latin typeface="Palatino Linotype"/>
                <a:cs typeface="Palatino Linotype"/>
              </a:rPr>
              <a:t> </a:t>
            </a:r>
            <a:r>
              <a:rPr sz="2900" spc="60" dirty="0">
                <a:latin typeface="Palatino Linotype"/>
                <a:cs typeface="Palatino Linotype"/>
              </a:rPr>
              <a:t>it</a:t>
            </a:r>
            <a:r>
              <a:rPr sz="2900" spc="105" dirty="0">
                <a:latin typeface="Palatino Linotype"/>
                <a:cs typeface="Palatino Linotype"/>
              </a:rPr>
              <a:t> </a:t>
            </a:r>
            <a:r>
              <a:rPr sz="2900" dirty="0">
                <a:latin typeface="Palatino Linotype"/>
                <a:cs typeface="Palatino Linotype"/>
              </a:rPr>
              <a:t>is</a:t>
            </a:r>
            <a:r>
              <a:rPr sz="2900" spc="105" dirty="0">
                <a:latin typeface="Palatino Linotype"/>
                <a:cs typeface="Palatino Linotype"/>
              </a:rPr>
              <a:t> </a:t>
            </a:r>
            <a:r>
              <a:rPr sz="2900" dirty="0">
                <a:latin typeface="Palatino Linotype"/>
                <a:cs typeface="Palatino Linotype"/>
              </a:rPr>
              <a:t>wajib</a:t>
            </a:r>
            <a:r>
              <a:rPr sz="2900" spc="100" dirty="0">
                <a:latin typeface="Palatino Linotype"/>
                <a:cs typeface="Palatino Linotype"/>
              </a:rPr>
              <a:t> </a:t>
            </a:r>
            <a:r>
              <a:rPr sz="2900" spc="60" dirty="0">
                <a:latin typeface="Palatino Linotype"/>
                <a:cs typeface="Palatino Linotype"/>
              </a:rPr>
              <a:t>to</a:t>
            </a:r>
            <a:r>
              <a:rPr sz="2900" spc="105" dirty="0">
                <a:latin typeface="Palatino Linotype"/>
                <a:cs typeface="Palatino Linotype"/>
              </a:rPr>
              <a:t> </a:t>
            </a:r>
            <a:r>
              <a:rPr sz="2900" dirty="0">
                <a:latin typeface="Palatino Linotype"/>
                <a:cs typeface="Palatino Linotype"/>
              </a:rPr>
              <a:t>give</a:t>
            </a:r>
            <a:r>
              <a:rPr sz="2900" spc="105" dirty="0">
                <a:latin typeface="Palatino Linotype"/>
                <a:cs typeface="Palatino Linotype"/>
              </a:rPr>
              <a:t> </a:t>
            </a:r>
            <a:r>
              <a:rPr sz="2900" dirty="0">
                <a:latin typeface="Palatino Linotype"/>
                <a:cs typeface="Palatino Linotype"/>
              </a:rPr>
              <a:t>Hunut</a:t>
            </a:r>
            <a:r>
              <a:rPr sz="2900" spc="105" dirty="0">
                <a:latin typeface="Palatino Linotype"/>
                <a:cs typeface="Palatino Linotype"/>
              </a:rPr>
              <a:t> </a:t>
            </a:r>
            <a:r>
              <a:rPr sz="2900" dirty="0">
                <a:latin typeface="Palatino Linotype"/>
                <a:cs typeface="Palatino Linotype"/>
              </a:rPr>
              <a:t>(application</a:t>
            </a:r>
            <a:r>
              <a:rPr sz="2900" spc="105" dirty="0">
                <a:latin typeface="Palatino Linotype"/>
                <a:cs typeface="Palatino Linotype"/>
              </a:rPr>
              <a:t> </a:t>
            </a:r>
            <a:r>
              <a:rPr sz="2900" dirty="0">
                <a:latin typeface="Palatino Linotype"/>
                <a:cs typeface="Palatino Linotype"/>
              </a:rPr>
              <a:t>of</a:t>
            </a:r>
            <a:r>
              <a:rPr sz="2900" spc="100" dirty="0">
                <a:latin typeface="Palatino Linotype"/>
                <a:cs typeface="Palatino Linotype"/>
              </a:rPr>
              <a:t> </a:t>
            </a:r>
            <a:r>
              <a:rPr sz="2900" dirty="0">
                <a:latin typeface="Palatino Linotype"/>
                <a:cs typeface="Palatino Linotype"/>
              </a:rPr>
              <a:t>camphor</a:t>
            </a:r>
            <a:r>
              <a:rPr sz="2900" spc="105" dirty="0">
                <a:latin typeface="Palatino Linotype"/>
                <a:cs typeface="Palatino Linotype"/>
              </a:rPr>
              <a:t> </a:t>
            </a:r>
            <a:r>
              <a:rPr sz="2900" spc="60" dirty="0">
                <a:latin typeface="Palatino Linotype"/>
                <a:cs typeface="Palatino Linotype"/>
              </a:rPr>
              <a:t>to</a:t>
            </a:r>
            <a:r>
              <a:rPr sz="2900" spc="105" dirty="0">
                <a:latin typeface="Palatino Linotype"/>
                <a:cs typeface="Palatino Linotype"/>
              </a:rPr>
              <a:t> </a:t>
            </a:r>
            <a:r>
              <a:rPr sz="2900" spc="55" dirty="0">
                <a:latin typeface="Palatino Linotype"/>
                <a:cs typeface="Palatino Linotype"/>
              </a:rPr>
              <a:t>the</a:t>
            </a:r>
            <a:r>
              <a:rPr sz="2900" spc="105" dirty="0">
                <a:latin typeface="Palatino Linotype"/>
                <a:cs typeface="Palatino Linotype"/>
              </a:rPr>
              <a:t> </a:t>
            </a:r>
            <a:r>
              <a:rPr sz="2900" dirty="0">
                <a:latin typeface="Palatino Linotype"/>
                <a:cs typeface="Palatino Linotype"/>
              </a:rPr>
              <a:t>forehead,</a:t>
            </a:r>
            <a:r>
              <a:rPr sz="2900" spc="105" dirty="0">
                <a:latin typeface="Palatino Linotype"/>
                <a:cs typeface="Palatino Linotype"/>
              </a:rPr>
              <a:t> </a:t>
            </a:r>
            <a:r>
              <a:rPr sz="2900" dirty="0">
                <a:latin typeface="Palatino Linotype"/>
                <a:cs typeface="Palatino Linotype"/>
              </a:rPr>
              <a:t>both</a:t>
            </a:r>
            <a:r>
              <a:rPr sz="2900" spc="100" dirty="0">
                <a:latin typeface="Palatino Linotype"/>
                <a:cs typeface="Palatino Linotype"/>
              </a:rPr>
              <a:t> </a:t>
            </a:r>
            <a:r>
              <a:rPr sz="2900" dirty="0">
                <a:latin typeface="Palatino Linotype"/>
                <a:cs typeface="Palatino Linotype"/>
              </a:rPr>
              <a:t>palms,</a:t>
            </a:r>
            <a:r>
              <a:rPr sz="2900" spc="105" dirty="0">
                <a:latin typeface="Palatino Linotype"/>
                <a:cs typeface="Palatino Linotype"/>
              </a:rPr>
              <a:t> </a:t>
            </a:r>
            <a:r>
              <a:rPr sz="2900" dirty="0">
                <a:latin typeface="Palatino Linotype"/>
                <a:cs typeface="Palatino Linotype"/>
              </a:rPr>
              <a:t>knees,</a:t>
            </a:r>
            <a:r>
              <a:rPr sz="2900" spc="105" dirty="0">
                <a:latin typeface="Palatino Linotype"/>
                <a:cs typeface="Palatino Linotype"/>
              </a:rPr>
              <a:t> </a:t>
            </a:r>
            <a:r>
              <a:rPr sz="2900" spc="-25" dirty="0">
                <a:latin typeface="Palatino Linotype"/>
                <a:cs typeface="Palatino Linotype"/>
              </a:rPr>
              <a:t>and </a:t>
            </a:r>
            <a:r>
              <a:rPr sz="2900" spc="50" dirty="0">
                <a:latin typeface="Palatino Linotype"/>
                <a:cs typeface="Palatino Linotype"/>
              </a:rPr>
              <a:t>the</a:t>
            </a:r>
            <a:r>
              <a:rPr sz="2900" spc="85" dirty="0">
                <a:latin typeface="Palatino Linotype"/>
                <a:cs typeface="Palatino Linotype"/>
              </a:rPr>
              <a:t> </a:t>
            </a:r>
            <a:r>
              <a:rPr sz="2900" dirty="0">
                <a:latin typeface="Palatino Linotype"/>
                <a:cs typeface="Palatino Linotype"/>
              </a:rPr>
              <a:t>big</a:t>
            </a:r>
            <a:r>
              <a:rPr sz="2900" spc="90" dirty="0">
                <a:latin typeface="Palatino Linotype"/>
                <a:cs typeface="Palatino Linotype"/>
              </a:rPr>
              <a:t> </a:t>
            </a:r>
            <a:r>
              <a:rPr sz="2900" spc="60" dirty="0">
                <a:latin typeface="Palatino Linotype"/>
                <a:cs typeface="Palatino Linotype"/>
              </a:rPr>
              <a:t>toes</a:t>
            </a:r>
            <a:r>
              <a:rPr sz="2900" spc="90" dirty="0">
                <a:latin typeface="Palatino Linotype"/>
                <a:cs typeface="Palatino Linotype"/>
              </a:rPr>
              <a:t> </a:t>
            </a:r>
            <a:r>
              <a:rPr sz="2900" spc="60" dirty="0">
                <a:latin typeface="Palatino Linotype"/>
                <a:cs typeface="Palatino Linotype"/>
              </a:rPr>
              <a:t>to</a:t>
            </a:r>
            <a:r>
              <a:rPr sz="2900" spc="90" dirty="0">
                <a:latin typeface="Palatino Linotype"/>
                <a:cs typeface="Palatino Linotype"/>
              </a:rPr>
              <a:t> </a:t>
            </a:r>
            <a:r>
              <a:rPr sz="2900" spc="50" dirty="0">
                <a:latin typeface="Palatino Linotype"/>
                <a:cs typeface="Palatino Linotype"/>
              </a:rPr>
              <a:t>the</a:t>
            </a:r>
            <a:r>
              <a:rPr sz="2900" spc="90" dirty="0">
                <a:latin typeface="Palatino Linotype"/>
                <a:cs typeface="Palatino Linotype"/>
              </a:rPr>
              <a:t> </a:t>
            </a:r>
            <a:r>
              <a:rPr sz="2900" spc="60" dirty="0">
                <a:latin typeface="Palatino Linotype"/>
                <a:cs typeface="Palatino Linotype"/>
              </a:rPr>
              <a:t>feet)</a:t>
            </a:r>
            <a:endParaRPr sz="2900" dirty="0">
              <a:latin typeface="Palatino Linotype"/>
              <a:cs typeface="Palatino Linotype"/>
            </a:endParaRPr>
          </a:p>
          <a:p>
            <a:pPr>
              <a:lnSpc>
                <a:spcPct val="100000"/>
              </a:lnSpc>
              <a:spcBef>
                <a:spcPts val="685"/>
              </a:spcBef>
            </a:pPr>
            <a:endParaRPr sz="2900" dirty="0">
              <a:latin typeface="Palatino Linotype"/>
              <a:cs typeface="Palatino Linotype"/>
            </a:endParaRPr>
          </a:p>
          <a:p>
            <a:pPr marL="128270">
              <a:lnSpc>
                <a:spcPct val="100000"/>
              </a:lnSpc>
              <a:spcBef>
                <a:spcPts val="5"/>
              </a:spcBef>
            </a:pPr>
            <a:r>
              <a:rPr sz="3300" baseline="8838" dirty="0">
                <a:solidFill>
                  <a:srgbClr val="94C600"/>
                </a:solidFill>
                <a:latin typeface="Wingdings 2"/>
                <a:cs typeface="Wingdings 2"/>
              </a:rPr>
              <a:t>0</a:t>
            </a:r>
            <a:r>
              <a:rPr sz="3300" spc="540" baseline="8838" dirty="0">
                <a:solidFill>
                  <a:srgbClr val="94C600"/>
                </a:solidFill>
                <a:latin typeface="Times New Roman"/>
                <a:cs typeface="Times New Roman"/>
              </a:rPr>
              <a:t> </a:t>
            </a:r>
            <a:r>
              <a:rPr sz="2900" dirty="0">
                <a:latin typeface="Palatino Linotype"/>
                <a:cs typeface="Palatino Linotype"/>
              </a:rPr>
              <a:t>The</a:t>
            </a:r>
            <a:r>
              <a:rPr sz="2900" spc="114" dirty="0">
                <a:latin typeface="Palatino Linotype"/>
                <a:cs typeface="Palatino Linotype"/>
              </a:rPr>
              <a:t> </a:t>
            </a:r>
            <a:r>
              <a:rPr sz="2900" dirty="0">
                <a:latin typeface="Palatino Linotype"/>
                <a:cs typeface="Palatino Linotype"/>
              </a:rPr>
              <a:t>three</a:t>
            </a:r>
            <a:r>
              <a:rPr sz="2900" spc="114" dirty="0">
                <a:latin typeface="Palatino Linotype"/>
                <a:cs typeface="Palatino Linotype"/>
              </a:rPr>
              <a:t> </a:t>
            </a:r>
            <a:r>
              <a:rPr sz="2900" dirty="0">
                <a:latin typeface="Palatino Linotype"/>
                <a:cs typeface="Palatino Linotype"/>
              </a:rPr>
              <a:t>pieces</a:t>
            </a:r>
            <a:r>
              <a:rPr sz="2900" spc="114" dirty="0">
                <a:latin typeface="Palatino Linotype"/>
                <a:cs typeface="Palatino Linotype"/>
              </a:rPr>
              <a:t> </a:t>
            </a:r>
            <a:r>
              <a:rPr sz="2900" dirty="0">
                <a:latin typeface="Palatino Linotype"/>
                <a:cs typeface="Palatino Linotype"/>
              </a:rPr>
              <a:t>used</a:t>
            </a:r>
            <a:r>
              <a:rPr sz="2900" spc="110" dirty="0">
                <a:latin typeface="Palatino Linotype"/>
                <a:cs typeface="Palatino Linotype"/>
              </a:rPr>
              <a:t> </a:t>
            </a:r>
            <a:r>
              <a:rPr sz="2900" dirty="0">
                <a:latin typeface="Palatino Linotype"/>
                <a:cs typeface="Palatino Linotype"/>
              </a:rPr>
              <a:t>for</a:t>
            </a:r>
            <a:r>
              <a:rPr sz="2900" spc="114" dirty="0">
                <a:latin typeface="Palatino Linotype"/>
                <a:cs typeface="Palatino Linotype"/>
              </a:rPr>
              <a:t> </a:t>
            </a:r>
            <a:r>
              <a:rPr sz="2900" spc="55" dirty="0">
                <a:latin typeface="Palatino Linotype"/>
                <a:cs typeface="Palatino Linotype"/>
              </a:rPr>
              <a:t>the</a:t>
            </a:r>
            <a:r>
              <a:rPr sz="2900" spc="114" dirty="0">
                <a:latin typeface="Palatino Linotype"/>
                <a:cs typeface="Palatino Linotype"/>
              </a:rPr>
              <a:t> </a:t>
            </a:r>
            <a:r>
              <a:rPr sz="2900" dirty="0">
                <a:latin typeface="Palatino Linotype"/>
                <a:cs typeface="Palatino Linotype"/>
              </a:rPr>
              <a:t>kafan</a:t>
            </a:r>
            <a:r>
              <a:rPr sz="2900" spc="114" dirty="0">
                <a:latin typeface="Palatino Linotype"/>
                <a:cs typeface="Palatino Linotype"/>
              </a:rPr>
              <a:t> </a:t>
            </a:r>
            <a:r>
              <a:rPr sz="2900" dirty="0">
                <a:latin typeface="Palatino Linotype"/>
                <a:cs typeface="Palatino Linotype"/>
              </a:rPr>
              <a:t>should</a:t>
            </a:r>
            <a:r>
              <a:rPr sz="2900" spc="114" dirty="0">
                <a:latin typeface="Palatino Linotype"/>
                <a:cs typeface="Palatino Linotype"/>
              </a:rPr>
              <a:t> </a:t>
            </a:r>
            <a:r>
              <a:rPr sz="2900" dirty="0">
                <a:latin typeface="Palatino Linotype"/>
                <a:cs typeface="Palatino Linotype"/>
              </a:rPr>
              <a:t>not</a:t>
            </a:r>
            <a:r>
              <a:rPr sz="2900" spc="114" dirty="0">
                <a:latin typeface="Palatino Linotype"/>
                <a:cs typeface="Palatino Linotype"/>
              </a:rPr>
              <a:t> </a:t>
            </a:r>
            <a:r>
              <a:rPr sz="2900" dirty="0">
                <a:latin typeface="Palatino Linotype"/>
                <a:cs typeface="Palatino Linotype"/>
              </a:rPr>
              <a:t>be</a:t>
            </a:r>
            <a:r>
              <a:rPr sz="2900" spc="114" dirty="0">
                <a:latin typeface="Palatino Linotype"/>
                <a:cs typeface="Palatino Linotype"/>
              </a:rPr>
              <a:t> </a:t>
            </a:r>
            <a:r>
              <a:rPr sz="2900" dirty="0">
                <a:latin typeface="Palatino Linotype"/>
                <a:cs typeface="Palatino Linotype"/>
              </a:rPr>
              <a:t>so</a:t>
            </a:r>
            <a:r>
              <a:rPr sz="2900" spc="114" dirty="0">
                <a:latin typeface="Palatino Linotype"/>
                <a:cs typeface="Palatino Linotype"/>
              </a:rPr>
              <a:t> </a:t>
            </a:r>
            <a:r>
              <a:rPr sz="2900" dirty="0">
                <a:latin typeface="Palatino Linotype"/>
                <a:cs typeface="Palatino Linotype"/>
              </a:rPr>
              <a:t>thin</a:t>
            </a:r>
            <a:r>
              <a:rPr sz="2900" spc="110" dirty="0">
                <a:latin typeface="Palatino Linotype"/>
                <a:cs typeface="Palatino Linotype"/>
              </a:rPr>
              <a:t> </a:t>
            </a:r>
            <a:r>
              <a:rPr sz="2900" dirty="0">
                <a:latin typeface="Palatino Linotype"/>
                <a:cs typeface="Palatino Linotype"/>
              </a:rPr>
              <a:t>that</a:t>
            </a:r>
            <a:r>
              <a:rPr sz="2900" spc="114" dirty="0">
                <a:latin typeface="Palatino Linotype"/>
                <a:cs typeface="Palatino Linotype"/>
              </a:rPr>
              <a:t> </a:t>
            </a:r>
            <a:r>
              <a:rPr sz="2900" spc="55" dirty="0">
                <a:latin typeface="Palatino Linotype"/>
                <a:cs typeface="Palatino Linotype"/>
              </a:rPr>
              <a:t>the</a:t>
            </a:r>
            <a:r>
              <a:rPr sz="2900" spc="114" dirty="0">
                <a:latin typeface="Palatino Linotype"/>
                <a:cs typeface="Palatino Linotype"/>
              </a:rPr>
              <a:t> </a:t>
            </a:r>
            <a:r>
              <a:rPr sz="2900" spc="-10" dirty="0">
                <a:latin typeface="Palatino Linotype"/>
                <a:cs typeface="Palatino Linotype"/>
              </a:rPr>
              <a:t>body</a:t>
            </a:r>
            <a:r>
              <a:rPr sz="2900" spc="114" dirty="0">
                <a:latin typeface="Palatino Linotype"/>
                <a:cs typeface="Palatino Linotype"/>
              </a:rPr>
              <a:t> </a:t>
            </a:r>
            <a:r>
              <a:rPr sz="2900" dirty="0">
                <a:latin typeface="Palatino Linotype"/>
                <a:cs typeface="Palatino Linotype"/>
              </a:rPr>
              <a:t>of</a:t>
            </a:r>
            <a:r>
              <a:rPr sz="2900" spc="114" dirty="0">
                <a:latin typeface="Palatino Linotype"/>
                <a:cs typeface="Palatino Linotype"/>
              </a:rPr>
              <a:t> </a:t>
            </a:r>
            <a:r>
              <a:rPr sz="2900" spc="55" dirty="0">
                <a:latin typeface="Palatino Linotype"/>
                <a:cs typeface="Palatino Linotype"/>
              </a:rPr>
              <a:t>the</a:t>
            </a:r>
            <a:r>
              <a:rPr sz="2900" spc="114" dirty="0">
                <a:latin typeface="Palatino Linotype"/>
                <a:cs typeface="Palatino Linotype"/>
              </a:rPr>
              <a:t> </a:t>
            </a:r>
            <a:r>
              <a:rPr sz="2900" dirty="0">
                <a:latin typeface="Palatino Linotype"/>
                <a:cs typeface="Palatino Linotype"/>
              </a:rPr>
              <a:t>deceased</a:t>
            </a:r>
            <a:r>
              <a:rPr sz="2900" spc="114" dirty="0">
                <a:latin typeface="Palatino Linotype"/>
                <a:cs typeface="Palatino Linotype"/>
              </a:rPr>
              <a:t> </a:t>
            </a:r>
            <a:r>
              <a:rPr sz="2900" dirty="0">
                <a:latin typeface="Palatino Linotype"/>
                <a:cs typeface="Palatino Linotype"/>
              </a:rPr>
              <a:t>can</a:t>
            </a:r>
            <a:r>
              <a:rPr sz="2900" spc="114" dirty="0">
                <a:latin typeface="Palatino Linotype"/>
                <a:cs typeface="Palatino Linotype"/>
              </a:rPr>
              <a:t> </a:t>
            </a:r>
            <a:r>
              <a:rPr sz="2900" dirty="0">
                <a:latin typeface="Palatino Linotype"/>
                <a:cs typeface="Palatino Linotype"/>
              </a:rPr>
              <a:t>be</a:t>
            </a:r>
            <a:r>
              <a:rPr sz="2900" spc="114" dirty="0">
                <a:latin typeface="Palatino Linotype"/>
                <a:cs typeface="Palatino Linotype"/>
              </a:rPr>
              <a:t> </a:t>
            </a:r>
            <a:r>
              <a:rPr sz="2900" spc="40" dirty="0">
                <a:latin typeface="Palatino Linotype"/>
                <a:cs typeface="Palatino Linotype"/>
              </a:rPr>
              <a:t>seen.</a:t>
            </a:r>
            <a:endParaRPr sz="2900" dirty="0">
              <a:latin typeface="Palatino Linotype"/>
              <a:cs typeface="Palatino Linotype"/>
            </a:endParaRPr>
          </a:p>
          <a:p>
            <a:pPr marL="494665">
              <a:lnSpc>
                <a:spcPct val="100000"/>
              </a:lnSpc>
              <a:spcBef>
                <a:spcPts val="145"/>
              </a:spcBef>
            </a:pPr>
            <a:r>
              <a:rPr sz="2900" spc="-35" dirty="0">
                <a:latin typeface="Palatino Linotype"/>
                <a:cs typeface="Palatino Linotype"/>
              </a:rPr>
              <a:t>However,</a:t>
            </a:r>
            <a:r>
              <a:rPr sz="2900" spc="75" dirty="0">
                <a:latin typeface="Palatino Linotype"/>
                <a:cs typeface="Palatino Linotype"/>
              </a:rPr>
              <a:t> </a:t>
            </a:r>
            <a:r>
              <a:rPr sz="2900" dirty="0">
                <a:latin typeface="Palatino Linotype"/>
                <a:cs typeface="Palatino Linotype"/>
              </a:rPr>
              <a:t>if</a:t>
            </a:r>
            <a:r>
              <a:rPr sz="2900" spc="75" dirty="0">
                <a:latin typeface="Palatino Linotype"/>
                <a:cs typeface="Palatino Linotype"/>
              </a:rPr>
              <a:t> </a:t>
            </a:r>
            <a:r>
              <a:rPr sz="2900" spc="55" dirty="0">
                <a:latin typeface="Palatino Linotype"/>
                <a:cs typeface="Palatino Linotype"/>
              </a:rPr>
              <a:t>the</a:t>
            </a:r>
            <a:r>
              <a:rPr sz="2900" spc="80" dirty="0">
                <a:latin typeface="Palatino Linotype"/>
                <a:cs typeface="Palatino Linotype"/>
              </a:rPr>
              <a:t> </a:t>
            </a:r>
            <a:r>
              <a:rPr sz="2900" spc="-10" dirty="0">
                <a:latin typeface="Palatino Linotype"/>
                <a:cs typeface="Palatino Linotype"/>
              </a:rPr>
              <a:t>body</a:t>
            </a:r>
            <a:r>
              <a:rPr sz="2900" spc="75" dirty="0">
                <a:latin typeface="Palatino Linotype"/>
                <a:cs typeface="Palatino Linotype"/>
              </a:rPr>
              <a:t> </a:t>
            </a:r>
            <a:r>
              <a:rPr sz="2900" dirty="0">
                <a:latin typeface="Palatino Linotype"/>
                <a:cs typeface="Palatino Linotype"/>
              </a:rPr>
              <a:t>is</a:t>
            </a:r>
            <a:r>
              <a:rPr sz="2900" spc="80" dirty="0">
                <a:latin typeface="Palatino Linotype"/>
                <a:cs typeface="Palatino Linotype"/>
              </a:rPr>
              <a:t> </a:t>
            </a:r>
            <a:r>
              <a:rPr sz="2900" dirty="0">
                <a:latin typeface="Palatino Linotype"/>
                <a:cs typeface="Palatino Linotype"/>
              </a:rPr>
              <a:t>fully</a:t>
            </a:r>
            <a:r>
              <a:rPr sz="2900" spc="75" dirty="0">
                <a:latin typeface="Palatino Linotype"/>
                <a:cs typeface="Palatino Linotype"/>
              </a:rPr>
              <a:t> </a:t>
            </a:r>
            <a:r>
              <a:rPr sz="2900" dirty="0">
                <a:latin typeface="Palatino Linotype"/>
                <a:cs typeface="Palatino Linotype"/>
              </a:rPr>
              <a:t>concealed</a:t>
            </a:r>
            <a:r>
              <a:rPr sz="2900" spc="80" dirty="0">
                <a:latin typeface="Palatino Linotype"/>
                <a:cs typeface="Palatino Linotype"/>
              </a:rPr>
              <a:t> </a:t>
            </a:r>
            <a:r>
              <a:rPr sz="2900" dirty="0">
                <a:latin typeface="Palatino Linotype"/>
                <a:cs typeface="Palatino Linotype"/>
              </a:rPr>
              <a:t>after</a:t>
            </a:r>
            <a:r>
              <a:rPr sz="2900" spc="75" dirty="0">
                <a:latin typeface="Palatino Linotype"/>
                <a:cs typeface="Palatino Linotype"/>
              </a:rPr>
              <a:t> </a:t>
            </a:r>
            <a:r>
              <a:rPr sz="2900" spc="55" dirty="0">
                <a:latin typeface="Palatino Linotype"/>
                <a:cs typeface="Palatino Linotype"/>
              </a:rPr>
              <a:t>the</a:t>
            </a:r>
            <a:r>
              <a:rPr sz="2900" spc="80" dirty="0">
                <a:latin typeface="Palatino Linotype"/>
                <a:cs typeface="Palatino Linotype"/>
              </a:rPr>
              <a:t> </a:t>
            </a:r>
            <a:r>
              <a:rPr sz="2900" dirty="0">
                <a:latin typeface="Palatino Linotype"/>
                <a:cs typeface="Palatino Linotype"/>
              </a:rPr>
              <a:t>application</a:t>
            </a:r>
            <a:r>
              <a:rPr sz="2900" spc="75" dirty="0">
                <a:latin typeface="Palatino Linotype"/>
                <a:cs typeface="Palatino Linotype"/>
              </a:rPr>
              <a:t> </a:t>
            </a:r>
            <a:r>
              <a:rPr sz="2900" dirty="0">
                <a:latin typeface="Palatino Linotype"/>
                <a:cs typeface="Palatino Linotype"/>
              </a:rPr>
              <a:t>of</a:t>
            </a:r>
            <a:r>
              <a:rPr sz="2900" spc="80" dirty="0">
                <a:latin typeface="Palatino Linotype"/>
                <a:cs typeface="Palatino Linotype"/>
              </a:rPr>
              <a:t> </a:t>
            </a:r>
            <a:r>
              <a:rPr sz="2900" dirty="0">
                <a:latin typeface="Palatino Linotype"/>
                <a:cs typeface="Palatino Linotype"/>
              </a:rPr>
              <a:t>all</a:t>
            </a:r>
            <a:r>
              <a:rPr sz="2900" spc="75" dirty="0">
                <a:latin typeface="Palatino Linotype"/>
                <a:cs typeface="Palatino Linotype"/>
              </a:rPr>
              <a:t> </a:t>
            </a:r>
            <a:r>
              <a:rPr sz="2900" spc="55" dirty="0">
                <a:latin typeface="Palatino Linotype"/>
                <a:cs typeface="Palatino Linotype"/>
              </a:rPr>
              <a:t>the</a:t>
            </a:r>
            <a:r>
              <a:rPr sz="2900" spc="80" dirty="0">
                <a:latin typeface="Palatino Linotype"/>
                <a:cs typeface="Palatino Linotype"/>
              </a:rPr>
              <a:t> </a:t>
            </a:r>
            <a:r>
              <a:rPr sz="2900" dirty="0">
                <a:latin typeface="Palatino Linotype"/>
                <a:cs typeface="Palatino Linotype"/>
              </a:rPr>
              <a:t>three</a:t>
            </a:r>
            <a:r>
              <a:rPr sz="2900" spc="75" dirty="0">
                <a:latin typeface="Palatino Linotype"/>
                <a:cs typeface="Palatino Linotype"/>
              </a:rPr>
              <a:t> </a:t>
            </a:r>
            <a:r>
              <a:rPr sz="2900" dirty="0">
                <a:latin typeface="Palatino Linotype"/>
                <a:cs typeface="Palatino Linotype"/>
              </a:rPr>
              <a:t>pieces,</a:t>
            </a:r>
            <a:r>
              <a:rPr sz="2900" spc="80" dirty="0">
                <a:latin typeface="Palatino Linotype"/>
                <a:cs typeface="Palatino Linotype"/>
              </a:rPr>
              <a:t> </a:t>
            </a:r>
            <a:r>
              <a:rPr sz="2900" dirty="0">
                <a:latin typeface="Palatino Linotype"/>
                <a:cs typeface="Palatino Linotype"/>
              </a:rPr>
              <a:t>then</a:t>
            </a:r>
            <a:r>
              <a:rPr sz="2900" spc="75" dirty="0">
                <a:latin typeface="Palatino Linotype"/>
                <a:cs typeface="Palatino Linotype"/>
              </a:rPr>
              <a:t> </a:t>
            </a:r>
            <a:r>
              <a:rPr sz="2900" spc="60" dirty="0">
                <a:latin typeface="Palatino Linotype"/>
                <a:cs typeface="Palatino Linotype"/>
              </a:rPr>
              <a:t>it</a:t>
            </a:r>
            <a:r>
              <a:rPr sz="2900" spc="80" dirty="0">
                <a:latin typeface="Palatino Linotype"/>
                <a:cs typeface="Palatino Linotype"/>
              </a:rPr>
              <a:t> </a:t>
            </a:r>
            <a:r>
              <a:rPr sz="2900" dirty="0">
                <a:latin typeface="Palatino Linotype"/>
                <a:cs typeface="Palatino Linotype"/>
              </a:rPr>
              <a:t>will</a:t>
            </a:r>
            <a:r>
              <a:rPr sz="2900" spc="75" dirty="0">
                <a:latin typeface="Palatino Linotype"/>
                <a:cs typeface="Palatino Linotype"/>
              </a:rPr>
              <a:t> </a:t>
            </a:r>
            <a:r>
              <a:rPr sz="2900" dirty="0">
                <a:latin typeface="Palatino Linotype"/>
                <a:cs typeface="Palatino Linotype"/>
              </a:rPr>
              <a:t>be</a:t>
            </a:r>
            <a:r>
              <a:rPr sz="2900" spc="80" dirty="0">
                <a:latin typeface="Palatino Linotype"/>
                <a:cs typeface="Palatino Linotype"/>
              </a:rPr>
              <a:t> </a:t>
            </a:r>
            <a:r>
              <a:rPr sz="2900" spc="-10" dirty="0">
                <a:latin typeface="Palatino Linotype"/>
                <a:cs typeface="Palatino Linotype"/>
              </a:rPr>
              <a:t>sufficient.</a:t>
            </a:r>
            <a:endParaRPr sz="2900" dirty="0">
              <a:latin typeface="Palatino Linotype"/>
              <a:cs typeface="Palatino Linotype"/>
            </a:endParaRPr>
          </a:p>
          <a:p>
            <a:pPr>
              <a:lnSpc>
                <a:spcPct val="100000"/>
              </a:lnSpc>
              <a:spcBef>
                <a:spcPts val="459"/>
              </a:spcBef>
            </a:pPr>
            <a:endParaRPr sz="2900" dirty="0">
              <a:latin typeface="Palatino Linotype"/>
              <a:cs typeface="Palatino Linotype"/>
            </a:endParaRPr>
          </a:p>
          <a:p>
            <a:pPr marL="494665" marR="804545" indent="-367030">
              <a:lnSpc>
                <a:spcPct val="104200"/>
              </a:lnSpc>
            </a:pPr>
            <a:r>
              <a:rPr sz="3300" baseline="8838" dirty="0">
                <a:solidFill>
                  <a:srgbClr val="94C600"/>
                </a:solidFill>
                <a:latin typeface="Wingdings 2"/>
                <a:cs typeface="Wingdings 2"/>
              </a:rPr>
              <a:t>0</a:t>
            </a:r>
            <a:r>
              <a:rPr sz="3300" spc="517" baseline="8838" dirty="0">
                <a:solidFill>
                  <a:srgbClr val="94C600"/>
                </a:solidFill>
                <a:latin typeface="Times New Roman"/>
                <a:cs typeface="Times New Roman"/>
              </a:rPr>
              <a:t> </a:t>
            </a:r>
            <a:r>
              <a:rPr sz="2900" spc="55" dirty="0">
                <a:latin typeface="Palatino Linotype"/>
                <a:cs typeface="Palatino Linotype"/>
              </a:rPr>
              <a:t>It</a:t>
            </a:r>
            <a:r>
              <a:rPr sz="2900" spc="90" dirty="0">
                <a:latin typeface="Palatino Linotype"/>
                <a:cs typeface="Palatino Linotype"/>
              </a:rPr>
              <a:t> </a:t>
            </a:r>
            <a:r>
              <a:rPr sz="2900" dirty="0">
                <a:latin typeface="Palatino Linotype"/>
                <a:cs typeface="Palatino Linotype"/>
              </a:rPr>
              <a:t>is</a:t>
            </a:r>
            <a:r>
              <a:rPr sz="2900" spc="95" dirty="0">
                <a:latin typeface="Palatino Linotype"/>
                <a:cs typeface="Palatino Linotype"/>
              </a:rPr>
              <a:t> </a:t>
            </a:r>
            <a:r>
              <a:rPr sz="2900" dirty="0">
                <a:latin typeface="Palatino Linotype"/>
                <a:cs typeface="Palatino Linotype"/>
              </a:rPr>
              <a:t>not</a:t>
            </a:r>
            <a:r>
              <a:rPr sz="2900" spc="90" dirty="0">
                <a:latin typeface="Palatino Linotype"/>
                <a:cs typeface="Palatino Linotype"/>
              </a:rPr>
              <a:t> </a:t>
            </a:r>
            <a:r>
              <a:rPr sz="2900" dirty="0">
                <a:latin typeface="Palatino Linotype"/>
                <a:cs typeface="Palatino Linotype"/>
              </a:rPr>
              <a:t>permissible</a:t>
            </a:r>
            <a:r>
              <a:rPr sz="2900" spc="95" dirty="0">
                <a:latin typeface="Palatino Linotype"/>
                <a:cs typeface="Palatino Linotype"/>
              </a:rPr>
              <a:t> </a:t>
            </a:r>
            <a:r>
              <a:rPr sz="2900" spc="60" dirty="0">
                <a:latin typeface="Palatino Linotype"/>
                <a:cs typeface="Palatino Linotype"/>
              </a:rPr>
              <a:t>to</a:t>
            </a:r>
            <a:r>
              <a:rPr sz="2900" spc="90" dirty="0">
                <a:latin typeface="Palatino Linotype"/>
                <a:cs typeface="Palatino Linotype"/>
              </a:rPr>
              <a:t> </a:t>
            </a:r>
            <a:r>
              <a:rPr sz="2900" dirty="0">
                <a:latin typeface="Palatino Linotype"/>
                <a:cs typeface="Palatino Linotype"/>
              </a:rPr>
              <a:t>give</a:t>
            </a:r>
            <a:r>
              <a:rPr sz="2900" spc="95" dirty="0">
                <a:latin typeface="Palatino Linotype"/>
                <a:cs typeface="Palatino Linotype"/>
              </a:rPr>
              <a:t> </a:t>
            </a:r>
            <a:r>
              <a:rPr sz="2900" dirty="0">
                <a:latin typeface="Palatino Linotype"/>
                <a:cs typeface="Palatino Linotype"/>
              </a:rPr>
              <a:t>kafan</a:t>
            </a:r>
            <a:r>
              <a:rPr sz="2900" spc="90" dirty="0">
                <a:latin typeface="Palatino Linotype"/>
                <a:cs typeface="Palatino Linotype"/>
              </a:rPr>
              <a:t> </a:t>
            </a:r>
            <a:r>
              <a:rPr sz="2900" dirty="0">
                <a:latin typeface="Palatino Linotype"/>
                <a:cs typeface="Palatino Linotype"/>
              </a:rPr>
              <a:t>which</a:t>
            </a:r>
            <a:r>
              <a:rPr sz="2900" spc="95" dirty="0">
                <a:latin typeface="Palatino Linotype"/>
                <a:cs typeface="Palatino Linotype"/>
              </a:rPr>
              <a:t> </a:t>
            </a:r>
            <a:r>
              <a:rPr sz="2900" dirty="0">
                <a:latin typeface="Palatino Linotype"/>
                <a:cs typeface="Palatino Linotype"/>
              </a:rPr>
              <a:t>is</a:t>
            </a:r>
            <a:r>
              <a:rPr sz="2900" spc="90" dirty="0">
                <a:latin typeface="Palatino Linotype"/>
                <a:cs typeface="Palatino Linotype"/>
              </a:rPr>
              <a:t> </a:t>
            </a:r>
            <a:r>
              <a:rPr sz="2900" dirty="0">
                <a:latin typeface="Palatino Linotype"/>
                <a:cs typeface="Palatino Linotype"/>
              </a:rPr>
              <a:t>najis,</a:t>
            </a:r>
            <a:r>
              <a:rPr sz="2900" spc="95" dirty="0">
                <a:latin typeface="Palatino Linotype"/>
                <a:cs typeface="Palatino Linotype"/>
              </a:rPr>
              <a:t> </a:t>
            </a:r>
            <a:r>
              <a:rPr sz="2900" dirty="0">
                <a:latin typeface="Palatino Linotype"/>
                <a:cs typeface="Palatino Linotype"/>
              </a:rPr>
              <a:t>or</a:t>
            </a:r>
            <a:r>
              <a:rPr sz="2900" spc="90" dirty="0">
                <a:latin typeface="Palatino Linotype"/>
                <a:cs typeface="Palatino Linotype"/>
              </a:rPr>
              <a:t> </a:t>
            </a:r>
            <a:r>
              <a:rPr sz="2900" dirty="0">
                <a:latin typeface="Palatino Linotype"/>
                <a:cs typeface="Palatino Linotype"/>
              </a:rPr>
              <a:t>which</a:t>
            </a:r>
            <a:r>
              <a:rPr sz="2900" spc="95" dirty="0">
                <a:latin typeface="Palatino Linotype"/>
                <a:cs typeface="Palatino Linotype"/>
              </a:rPr>
              <a:t> </a:t>
            </a:r>
            <a:r>
              <a:rPr sz="2900" dirty="0">
                <a:latin typeface="Palatino Linotype"/>
                <a:cs typeface="Palatino Linotype"/>
              </a:rPr>
              <a:t>is</a:t>
            </a:r>
            <a:r>
              <a:rPr sz="2900" spc="90" dirty="0">
                <a:latin typeface="Palatino Linotype"/>
                <a:cs typeface="Palatino Linotype"/>
              </a:rPr>
              <a:t> </a:t>
            </a:r>
            <a:r>
              <a:rPr sz="2900" dirty="0">
                <a:latin typeface="Palatino Linotype"/>
                <a:cs typeface="Palatino Linotype"/>
              </a:rPr>
              <a:t>made</a:t>
            </a:r>
            <a:r>
              <a:rPr sz="2900" spc="95" dirty="0">
                <a:latin typeface="Palatino Linotype"/>
                <a:cs typeface="Palatino Linotype"/>
              </a:rPr>
              <a:t> </a:t>
            </a:r>
            <a:r>
              <a:rPr sz="2900" dirty="0">
                <a:latin typeface="Palatino Linotype"/>
                <a:cs typeface="Palatino Linotype"/>
              </a:rPr>
              <a:t>of</a:t>
            </a:r>
            <a:r>
              <a:rPr sz="2900" spc="90" dirty="0">
                <a:latin typeface="Palatino Linotype"/>
                <a:cs typeface="Palatino Linotype"/>
              </a:rPr>
              <a:t> </a:t>
            </a:r>
            <a:r>
              <a:rPr sz="2900" dirty="0">
                <a:latin typeface="Palatino Linotype"/>
                <a:cs typeface="Palatino Linotype"/>
              </a:rPr>
              <a:t>pure</a:t>
            </a:r>
            <a:r>
              <a:rPr sz="2900" spc="90" dirty="0">
                <a:latin typeface="Palatino Linotype"/>
                <a:cs typeface="Palatino Linotype"/>
              </a:rPr>
              <a:t> </a:t>
            </a:r>
            <a:r>
              <a:rPr sz="2900" dirty="0">
                <a:latin typeface="Palatino Linotype"/>
                <a:cs typeface="Palatino Linotype"/>
              </a:rPr>
              <a:t>silk,</a:t>
            </a:r>
            <a:r>
              <a:rPr sz="2900" spc="95" dirty="0">
                <a:latin typeface="Palatino Linotype"/>
                <a:cs typeface="Palatino Linotype"/>
              </a:rPr>
              <a:t> </a:t>
            </a:r>
            <a:r>
              <a:rPr sz="2900" dirty="0">
                <a:latin typeface="Palatino Linotype"/>
                <a:cs typeface="Palatino Linotype"/>
              </a:rPr>
              <a:t>or</a:t>
            </a:r>
            <a:r>
              <a:rPr sz="2900" spc="90" dirty="0">
                <a:latin typeface="Palatino Linotype"/>
                <a:cs typeface="Palatino Linotype"/>
              </a:rPr>
              <a:t> </a:t>
            </a:r>
            <a:r>
              <a:rPr sz="2900" dirty="0">
                <a:latin typeface="Palatino Linotype"/>
                <a:cs typeface="Palatino Linotype"/>
              </a:rPr>
              <a:t>which</a:t>
            </a:r>
            <a:r>
              <a:rPr sz="2900" spc="95" dirty="0">
                <a:latin typeface="Palatino Linotype"/>
                <a:cs typeface="Palatino Linotype"/>
              </a:rPr>
              <a:t> </a:t>
            </a:r>
            <a:r>
              <a:rPr sz="2900" dirty="0">
                <a:latin typeface="Palatino Linotype"/>
                <a:cs typeface="Palatino Linotype"/>
              </a:rPr>
              <a:t>is</a:t>
            </a:r>
            <a:r>
              <a:rPr sz="2900" spc="90" dirty="0">
                <a:latin typeface="Palatino Linotype"/>
                <a:cs typeface="Palatino Linotype"/>
              </a:rPr>
              <a:t> </a:t>
            </a:r>
            <a:r>
              <a:rPr sz="2900" dirty="0">
                <a:latin typeface="Palatino Linotype"/>
                <a:cs typeface="Palatino Linotype"/>
              </a:rPr>
              <a:t>woven</a:t>
            </a:r>
            <a:r>
              <a:rPr sz="2900" spc="95" dirty="0">
                <a:latin typeface="Palatino Linotype"/>
                <a:cs typeface="Palatino Linotype"/>
              </a:rPr>
              <a:t> </a:t>
            </a:r>
            <a:r>
              <a:rPr sz="2900" spc="-20" dirty="0">
                <a:latin typeface="Palatino Linotype"/>
                <a:cs typeface="Palatino Linotype"/>
              </a:rPr>
              <a:t>with </a:t>
            </a:r>
            <a:r>
              <a:rPr sz="2900" dirty="0">
                <a:latin typeface="Palatino Linotype"/>
                <a:cs typeface="Palatino Linotype"/>
              </a:rPr>
              <a:t>gold,</a:t>
            </a:r>
            <a:r>
              <a:rPr sz="2900" spc="155" dirty="0">
                <a:latin typeface="Palatino Linotype"/>
                <a:cs typeface="Palatino Linotype"/>
              </a:rPr>
              <a:t> </a:t>
            </a:r>
            <a:r>
              <a:rPr sz="2900" dirty="0">
                <a:latin typeface="Palatino Linotype"/>
                <a:cs typeface="Palatino Linotype"/>
              </a:rPr>
              <a:t>except</a:t>
            </a:r>
            <a:r>
              <a:rPr sz="2900" spc="160" dirty="0">
                <a:latin typeface="Palatino Linotype"/>
                <a:cs typeface="Palatino Linotype"/>
              </a:rPr>
              <a:t> </a:t>
            </a:r>
            <a:r>
              <a:rPr sz="2900" dirty="0">
                <a:latin typeface="Palatino Linotype"/>
                <a:cs typeface="Palatino Linotype"/>
              </a:rPr>
              <a:t>in</a:t>
            </a:r>
            <a:r>
              <a:rPr sz="2900" spc="155" dirty="0">
                <a:latin typeface="Palatino Linotype"/>
                <a:cs typeface="Palatino Linotype"/>
              </a:rPr>
              <a:t> </a:t>
            </a:r>
            <a:r>
              <a:rPr sz="2900" spc="55" dirty="0">
                <a:latin typeface="Palatino Linotype"/>
                <a:cs typeface="Palatino Linotype"/>
              </a:rPr>
              <a:t>the</a:t>
            </a:r>
            <a:r>
              <a:rPr sz="2900" spc="160" dirty="0">
                <a:latin typeface="Palatino Linotype"/>
                <a:cs typeface="Palatino Linotype"/>
              </a:rPr>
              <a:t> </a:t>
            </a:r>
            <a:r>
              <a:rPr sz="2900" dirty="0">
                <a:latin typeface="Palatino Linotype"/>
                <a:cs typeface="Palatino Linotype"/>
              </a:rPr>
              <a:t>situation</a:t>
            </a:r>
            <a:r>
              <a:rPr sz="2900" spc="155" dirty="0">
                <a:latin typeface="Palatino Linotype"/>
                <a:cs typeface="Palatino Linotype"/>
              </a:rPr>
              <a:t> </a:t>
            </a:r>
            <a:r>
              <a:rPr sz="2900" dirty="0">
                <a:latin typeface="Palatino Linotype"/>
                <a:cs typeface="Palatino Linotype"/>
              </a:rPr>
              <a:t>of</a:t>
            </a:r>
            <a:r>
              <a:rPr sz="2900" spc="160" dirty="0">
                <a:latin typeface="Palatino Linotype"/>
                <a:cs typeface="Palatino Linotype"/>
              </a:rPr>
              <a:t> </a:t>
            </a:r>
            <a:r>
              <a:rPr sz="2900" dirty="0">
                <a:latin typeface="Palatino Linotype"/>
                <a:cs typeface="Palatino Linotype"/>
              </a:rPr>
              <a:t>helplessness,</a:t>
            </a:r>
            <a:r>
              <a:rPr sz="2900" spc="160" dirty="0">
                <a:latin typeface="Palatino Linotype"/>
                <a:cs typeface="Palatino Linotype"/>
              </a:rPr>
              <a:t> </a:t>
            </a:r>
            <a:r>
              <a:rPr sz="2900" dirty="0">
                <a:latin typeface="Palatino Linotype"/>
                <a:cs typeface="Palatino Linotype"/>
              </a:rPr>
              <a:t>when</a:t>
            </a:r>
            <a:r>
              <a:rPr sz="2900" spc="155" dirty="0">
                <a:latin typeface="Palatino Linotype"/>
                <a:cs typeface="Palatino Linotype"/>
              </a:rPr>
              <a:t> </a:t>
            </a:r>
            <a:r>
              <a:rPr sz="2900" dirty="0">
                <a:latin typeface="Palatino Linotype"/>
                <a:cs typeface="Palatino Linotype"/>
              </a:rPr>
              <a:t>no</a:t>
            </a:r>
            <a:r>
              <a:rPr sz="2900" spc="160" dirty="0">
                <a:latin typeface="Palatino Linotype"/>
                <a:cs typeface="Palatino Linotype"/>
              </a:rPr>
              <a:t> </a:t>
            </a:r>
            <a:r>
              <a:rPr sz="2900" dirty="0">
                <a:latin typeface="Palatino Linotype"/>
                <a:cs typeface="Palatino Linotype"/>
              </a:rPr>
              <a:t>alternative</a:t>
            </a:r>
            <a:r>
              <a:rPr sz="2900" spc="155" dirty="0">
                <a:latin typeface="Palatino Linotype"/>
                <a:cs typeface="Palatino Linotype"/>
              </a:rPr>
              <a:t> </a:t>
            </a:r>
            <a:r>
              <a:rPr sz="2900" dirty="0">
                <a:latin typeface="Palatino Linotype"/>
                <a:cs typeface="Palatino Linotype"/>
              </a:rPr>
              <a:t>is</a:t>
            </a:r>
            <a:r>
              <a:rPr sz="2900" spc="160" dirty="0">
                <a:latin typeface="Palatino Linotype"/>
                <a:cs typeface="Palatino Linotype"/>
              </a:rPr>
              <a:t> </a:t>
            </a:r>
            <a:r>
              <a:rPr sz="2900" spc="60" dirty="0">
                <a:latin typeface="Palatino Linotype"/>
                <a:cs typeface="Palatino Linotype"/>
              </a:rPr>
              <a:t>to</a:t>
            </a:r>
            <a:r>
              <a:rPr sz="2900" spc="160" dirty="0">
                <a:latin typeface="Palatino Linotype"/>
                <a:cs typeface="Palatino Linotype"/>
              </a:rPr>
              <a:t> </a:t>
            </a:r>
            <a:r>
              <a:rPr sz="2900" dirty="0">
                <a:latin typeface="Palatino Linotype"/>
                <a:cs typeface="Palatino Linotype"/>
              </a:rPr>
              <a:t>be</a:t>
            </a:r>
            <a:r>
              <a:rPr sz="2900" spc="155" dirty="0">
                <a:latin typeface="Palatino Linotype"/>
                <a:cs typeface="Palatino Linotype"/>
              </a:rPr>
              <a:t> </a:t>
            </a:r>
            <a:r>
              <a:rPr sz="2900" spc="-10" dirty="0">
                <a:latin typeface="Palatino Linotype"/>
                <a:cs typeface="Palatino Linotype"/>
              </a:rPr>
              <a:t>found.</a:t>
            </a:r>
            <a:endParaRPr sz="2900" dirty="0">
              <a:latin typeface="Palatino Linotype"/>
              <a:cs typeface="Palatino Linotype"/>
            </a:endParaRPr>
          </a:p>
          <a:p>
            <a:pPr>
              <a:lnSpc>
                <a:spcPct val="100000"/>
              </a:lnSpc>
              <a:spcBef>
                <a:spcPts val="540"/>
              </a:spcBef>
            </a:pPr>
            <a:endParaRPr sz="2900" dirty="0">
              <a:latin typeface="Palatino Linotype"/>
              <a:cs typeface="Palatino Linotype"/>
            </a:endParaRPr>
          </a:p>
          <a:p>
            <a:pPr marL="494665" marR="718185" indent="-367030">
              <a:lnSpc>
                <a:spcPct val="104200"/>
              </a:lnSpc>
            </a:pPr>
            <a:r>
              <a:rPr sz="3300" baseline="8838" dirty="0">
                <a:solidFill>
                  <a:srgbClr val="94C600"/>
                </a:solidFill>
                <a:latin typeface="Wingdings 2"/>
                <a:cs typeface="Wingdings 2"/>
              </a:rPr>
              <a:t>0</a:t>
            </a:r>
            <a:r>
              <a:rPr sz="3300" spc="525" baseline="8838" dirty="0">
                <a:solidFill>
                  <a:srgbClr val="94C600"/>
                </a:solidFill>
                <a:latin typeface="Times New Roman"/>
                <a:cs typeface="Times New Roman"/>
              </a:rPr>
              <a:t> </a:t>
            </a:r>
            <a:r>
              <a:rPr sz="2900" dirty="0">
                <a:latin typeface="Palatino Linotype"/>
                <a:cs typeface="Palatino Linotype"/>
              </a:rPr>
              <a:t>If</a:t>
            </a:r>
            <a:r>
              <a:rPr sz="2900" spc="100" dirty="0">
                <a:latin typeface="Palatino Linotype"/>
                <a:cs typeface="Palatino Linotype"/>
              </a:rPr>
              <a:t> </a:t>
            </a:r>
            <a:r>
              <a:rPr sz="2900" spc="55" dirty="0">
                <a:latin typeface="Palatino Linotype"/>
                <a:cs typeface="Palatino Linotype"/>
              </a:rPr>
              <a:t>the</a:t>
            </a:r>
            <a:r>
              <a:rPr sz="2900" spc="100" dirty="0">
                <a:latin typeface="Palatino Linotype"/>
                <a:cs typeface="Palatino Linotype"/>
              </a:rPr>
              <a:t> </a:t>
            </a:r>
            <a:r>
              <a:rPr sz="2900" dirty="0">
                <a:latin typeface="Palatino Linotype"/>
                <a:cs typeface="Palatino Linotype"/>
              </a:rPr>
              <a:t>kafan</a:t>
            </a:r>
            <a:r>
              <a:rPr sz="2900" spc="95" dirty="0">
                <a:latin typeface="Palatino Linotype"/>
                <a:cs typeface="Palatino Linotype"/>
              </a:rPr>
              <a:t> </a:t>
            </a:r>
            <a:r>
              <a:rPr sz="2900" dirty="0">
                <a:latin typeface="Palatino Linotype"/>
                <a:cs typeface="Palatino Linotype"/>
              </a:rPr>
              <a:t>becomes</a:t>
            </a:r>
            <a:r>
              <a:rPr sz="2900" spc="100" dirty="0">
                <a:latin typeface="Palatino Linotype"/>
                <a:cs typeface="Palatino Linotype"/>
              </a:rPr>
              <a:t> </a:t>
            </a:r>
            <a:r>
              <a:rPr sz="2900" dirty="0">
                <a:latin typeface="Palatino Linotype"/>
                <a:cs typeface="Palatino Linotype"/>
              </a:rPr>
              <a:t>Najis,</a:t>
            </a:r>
            <a:r>
              <a:rPr sz="2900" spc="100" dirty="0">
                <a:latin typeface="Palatino Linotype"/>
                <a:cs typeface="Palatino Linotype"/>
              </a:rPr>
              <a:t> </a:t>
            </a:r>
            <a:r>
              <a:rPr sz="2900" spc="55" dirty="0">
                <a:latin typeface="Palatino Linotype"/>
                <a:cs typeface="Palatino Linotype"/>
              </a:rPr>
              <a:t>the</a:t>
            </a:r>
            <a:r>
              <a:rPr sz="2900" spc="95" dirty="0">
                <a:latin typeface="Palatino Linotype"/>
                <a:cs typeface="Palatino Linotype"/>
              </a:rPr>
              <a:t> </a:t>
            </a:r>
            <a:r>
              <a:rPr sz="2900" dirty="0">
                <a:latin typeface="Palatino Linotype"/>
                <a:cs typeface="Palatino Linotype"/>
              </a:rPr>
              <a:t>part</a:t>
            </a:r>
            <a:r>
              <a:rPr sz="2900" spc="100" dirty="0">
                <a:latin typeface="Palatino Linotype"/>
                <a:cs typeface="Palatino Linotype"/>
              </a:rPr>
              <a:t> </a:t>
            </a:r>
            <a:r>
              <a:rPr sz="2900" dirty="0">
                <a:latin typeface="Palatino Linotype"/>
                <a:cs typeface="Palatino Linotype"/>
              </a:rPr>
              <a:t>of</a:t>
            </a:r>
            <a:r>
              <a:rPr sz="2900" spc="100" dirty="0">
                <a:latin typeface="Palatino Linotype"/>
                <a:cs typeface="Palatino Linotype"/>
              </a:rPr>
              <a:t> </a:t>
            </a:r>
            <a:r>
              <a:rPr sz="2900" spc="55" dirty="0">
                <a:latin typeface="Palatino Linotype"/>
                <a:cs typeface="Palatino Linotype"/>
              </a:rPr>
              <a:t>the</a:t>
            </a:r>
            <a:r>
              <a:rPr sz="2900" spc="95" dirty="0">
                <a:latin typeface="Palatino Linotype"/>
                <a:cs typeface="Palatino Linotype"/>
              </a:rPr>
              <a:t> </a:t>
            </a:r>
            <a:r>
              <a:rPr sz="2900" dirty="0">
                <a:latin typeface="Palatino Linotype"/>
                <a:cs typeface="Palatino Linotype"/>
              </a:rPr>
              <a:t>kafan</a:t>
            </a:r>
            <a:r>
              <a:rPr sz="2900" spc="100" dirty="0">
                <a:latin typeface="Palatino Linotype"/>
                <a:cs typeface="Palatino Linotype"/>
              </a:rPr>
              <a:t> </a:t>
            </a:r>
            <a:r>
              <a:rPr sz="2900" dirty="0">
                <a:latin typeface="Palatino Linotype"/>
                <a:cs typeface="Palatino Linotype"/>
              </a:rPr>
              <a:t>that</a:t>
            </a:r>
            <a:r>
              <a:rPr sz="2900" spc="100" dirty="0">
                <a:latin typeface="Palatino Linotype"/>
                <a:cs typeface="Palatino Linotype"/>
              </a:rPr>
              <a:t> </a:t>
            </a:r>
            <a:r>
              <a:rPr sz="2900" dirty="0">
                <a:latin typeface="Palatino Linotype"/>
                <a:cs typeface="Palatino Linotype"/>
              </a:rPr>
              <a:t>is</a:t>
            </a:r>
            <a:r>
              <a:rPr sz="2900" spc="95" dirty="0">
                <a:latin typeface="Palatino Linotype"/>
                <a:cs typeface="Palatino Linotype"/>
              </a:rPr>
              <a:t> </a:t>
            </a:r>
            <a:r>
              <a:rPr sz="2900" dirty="0">
                <a:latin typeface="Palatino Linotype"/>
                <a:cs typeface="Palatino Linotype"/>
              </a:rPr>
              <a:t>najis</a:t>
            </a:r>
            <a:r>
              <a:rPr sz="2900" spc="100" dirty="0">
                <a:latin typeface="Palatino Linotype"/>
                <a:cs typeface="Palatino Linotype"/>
              </a:rPr>
              <a:t> </a:t>
            </a:r>
            <a:r>
              <a:rPr sz="2900" dirty="0">
                <a:latin typeface="Palatino Linotype"/>
                <a:cs typeface="Palatino Linotype"/>
              </a:rPr>
              <a:t>can</a:t>
            </a:r>
            <a:r>
              <a:rPr sz="2900" spc="100" dirty="0">
                <a:latin typeface="Palatino Linotype"/>
                <a:cs typeface="Palatino Linotype"/>
              </a:rPr>
              <a:t> </a:t>
            </a:r>
            <a:r>
              <a:rPr sz="2900" dirty="0">
                <a:latin typeface="Palatino Linotype"/>
                <a:cs typeface="Palatino Linotype"/>
              </a:rPr>
              <a:t>be</a:t>
            </a:r>
            <a:r>
              <a:rPr sz="2900" spc="100" dirty="0">
                <a:latin typeface="Palatino Linotype"/>
                <a:cs typeface="Palatino Linotype"/>
              </a:rPr>
              <a:t> </a:t>
            </a:r>
            <a:r>
              <a:rPr sz="2900" dirty="0">
                <a:latin typeface="Palatino Linotype"/>
                <a:cs typeface="Palatino Linotype"/>
              </a:rPr>
              <a:t>cut</a:t>
            </a:r>
            <a:r>
              <a:rPr sz="2900" spc="95" dirty="0">
                <a:latin typeface="Palatino Linotype"/>
                <a:cs typeface="Palatino Linotype"/>
              </a:rPr>
              <a:t> </a:t>
            </a:r>
            <a:r>
              <a:rPr sz="2900" dirty="0">
                <a:latin typeface="Palatino Linotype"/>
                <a:cs typeface="Palatino Linotype"/>
              </a:rPr>
              <a:t>or</a:t>
            </a:r>
            <a:r>
              <a:rPr sz="2900" spc="100" dirty="0">
                <a:latin typeface="Palatino Linotype"/>
                <a:cs typeface="Palatino Linotype"/>
              </a:rPr>
              <a:t> </a:t>
            </a:r>
            <a:r>
              <a:rPr sz="2900" dirty="0">
                <a:latin typeface="Palatino Linotype"/>
                <a:cs typeface="Palatino Linotype"/>
              </a:rPr>
              <a:t>washed,</a:t>
            </a:r>
            <a:r>
              <a:rPr sz="2900" spc="100" dirty="0">
                <a:latin typeface="Palatino Linotype"/>
                <a:cs typeface="Palatino Linotype"/>
              </a:rPr>
              <a:t> </a:t>
            </a:r>
            <a:r>
              <a:rPr sz="2900" dirty="0">
                <a:latin typeface="Palatino Linotype"/>
                <a:cs typeface="Palatino Linotype"/>
              </a:rPr>
              <a:t>even</a:t>
            </a:r>
            <a:r>
              <a:rPr sz="2900" spc="95" dirty="0">
                <a:latin typeface="Palatino Linotype"/>
                <a:cs typeface="Palatino Linotype"/>
              </a:rPr>
              <a:t> </a:t>
            </a:r>
            <a:r>
              <a:rPr sz="2900" dirty="0">
                <a:latin typeface="Palatino Linotype"/>
                <a:cs typeface="Palatino Linotype"/>
              </a:rPr>
              <a:t>if</a:t>
            </a:r>
            <a:r>
              <a:rPr sz="2900" spc="100" dirty="0">
                <a:latin typeface="Palatino Linotype"/>
                <a:cs typeface="Palatino Linotype"/>
              </a:rPr>
              <a:t> </a:t>
            </a:r>
            <a:r>
              <a:rPr sz="2900" spc="55" dirty="0">
                <a:latin typeface="Palatino Linotype"/>
                <a:cs typeface="Palatino Linotype"/>
              </a:rPr>
              <a:t>the</a:t>
            </a:r>
            <a:r>
              <a:rPr sz="2900" spc="100" dirty="0">
                <a:latin typeface="Palatino Linotype"/>
                <a:cs typeface="Palatino Linotype"/>
              </a:rPr>
              <a:t> </a:t>
            </a:r>
            <a:r>
              <a:rPr sz="2900" spc="-10" dirty="0">
                <a:latin typeface="Palatino Linotype"/>
                <a:cs typeface="Palatino Linotype"/>
              </a:rPr>
              <a:t>body</a:t>
            </a:r>
            <a:r>
              <a:rPr sz="2900" spc="95" dirty="0">
                <a:latin typeface="Palatino Linotype"/>
                <a:cs typeface="Palatino Linotype"/>
              </a:rPr>
              <a:t> </a:t>
            </a:r>
            <a:r>
              <a:rPr sz="2900" spc="-25" dirty="0">
                <a:latin typeface="Palatino Linotype"/>
                <a:cs typeface="Palatino Linotype"/>
              </a:rPr>
              <a:t>has </a:t>
            </a:r>
            <a:r>
              <a:rPr sz="2900" dirty="0">
                <a:latin typeface="Palatino Linotype"/>
                <a:cs typeface="Palatino Linotype"/>
              </a:rPr>
              <a:t>been</a:t>
            </a:r>
            <a:r>
              <a:rPr sz="2900" spc="90" dirty="0">
                <a:latin typeface="Palatino Linotype"/>
                <a:cs typeface="Palatino Linotype"/>
              </a:rPr>
              <a:t> </a:t>
            </a:r>
            <a:r>
              <a:rPr sz="2900" dirty="0">
                <a:latin typeface="Palatino Linotype"/>
                <a:cs typeface="Palatino Linotype"/>
              </a:rPr>
              <a:t>placed</a:t>
            </a:r>
            <a:r>
              <a:rPr sz="2900" spc="95" dirty="0">
                <a:latin typeface="Palatino Linotype"/>
                <a:cs typeface="Palatino Linotype"/>
              </a:rPr>
              <a:t> </a:t>
            </a:r>
            <a:r>
              <a:rPr sz="2900" dirty="0">
                <a:latin typeface="Palatino Linotype"/>
                <a:cs typeface="Palatino Linotype"/>
              </a:rPr>
              <a:t>in</a:t>
            </a:r>
            <a:r>
              <a:rPr sz="2900" spc="95" dirty="0">
                <a:latin typeface="Palatino Linotype"/>
                <a:cs typeface="Palatino Linotype"/>
              </a:rPr>
              <a:t> </a:t>
            </a:r>
            <a:r>
              <a:rPr sz="2900" spc="55" dirty="0">
                <a:latin typeface="Palatino Linotype"/>
                <a:cs typeface="Palatino Linotype"/>
              </a:rPr>
              <a:t>the</a:t>
            </a:r>
            <a:r>
              <a:rPr sz="2900" spc="95" dirty="0">
                <a:latin typeface="Palatino Linotype"/>
                <a:cs typeface="Palatino Linotype"/>
              </a:rPr>
              <a:t> </a:t>
            </a:r>
            <a:r>
              <a:rPr sz="2900" dirty="0">
                <a:latin typeface="Palatino Linotype"/>
                <a:cs typeface="Palatino Linotype"/>
              </a:rPr>
              <a:t>grave.</a:t>
            </a:r>
            <a:r>
              <a:rPr sz="2900" spc="95" dirty="0">
                <a:latin typeface="Palatino Linotype"/>
                <a:cs typeface="Palatino Linotype"/>
              </a:rPr>
              <a:t> </a:t>
            </a:r>
            <a:r>
              <a:rPr sz="2900" dirty="0">
                <a:latin typeface="Palatino Linotype"/>
                <a:cs typeface="Palatino Linotype"/>
              </a:rPr>
              <a:t>If</a:t>
            </a:r>
            <a:r>
              <a:rPr sz="2900" spc="95" dirty="0">
                <a:latin typeface="Palatino Linotype"/>
                <a:cs typeface="Palatino Linotype"/>
              </a:rPr>
              <a:t> </a:t>
            </a:r>
            <a:r>
              <a:rPr sz="2900" dirty="0">
                <a:latin typeface="Palatino Linotype"/>
                <a:cs typeface="Palatino Linotype"/>
              </a:rPr>
              <a:t>washing</a:t>
            </a:r>
            <a:r>
              <a:rPr sz="2900" spc="95" dirty="0">
                <a:latin typeface="Palatino Linotype"/>
                <a:cs typeface="Palatino Linotype"/>
              </a:rPr>
              <a:t> </a:t>
            </a:r>
            <a:r>
              <a:rPr sz="2900" dirty="0">
                <a:latin typeface="Palatino Linotype"/>
                <a:cs typeface="Palatino Linotype"/>
              </a:rPr>
              <a:t>or</a:t>
            </a:r>
            <a:r>
              <a:rPr sz="2900" spc="95" dirty="0">
                <a:latin typeface="Palatino Linotype"/>
                <a:cs typeface="Palatino Linotype"/>
              </a:rPr>
              <a:t> </a:t>
            </a:r>
            <a:r>
              <a:rPr sz="2900" dirty="0">
                <a:latin typeface="Palatino Linotype"/>
                <a:cs typeface="Palatino Linotype"/>
              </a:rPr>
              <a:t>cutting</a:t>
            </a:r>
            <a:r>
              <a:rPr sz="2900" spc="95" dirty="0">
                <a:latin typeface="Palatino Linotype"/>
                <a:cs typeface="Palatino Linotype"/>
              </a:rPr>
              <a:t> </a:t>
            </a:r>
            <a:r>
              <a:rPr sz="2900" dirty="0">
                <a:latin typeface="Palatino Linotype"/>
                <a:cs typeface="Palatino Linotype"/>
              </a:rPr>
              <a:t>of</a:t>
            </a:r>
            <a:r>
              <a:rPr sz="2900" spc="95" dirty="0">
                <a:latin typeface="Palatino Linotype"/>
                <a:cs typeface="Palatino Linotype"/>
              </a:rPr>
              <a:t> </a:t>
            </a:r>
            <a:r>
              <a:rPr sz="2900" spc="55" dirty="0">
                <a:latin typeface="Palatino Linotype"/>
                <a:cs typeface="Palatino Linotype"/>
              </a:rPr>
              <a:t>the</a:t>
            </a:r>
            <a:r>
              <a:rPr sz="2900" spc="90" dirty="0">
                <a:latin typeface="Palatino Linotype"/>
                <a:cs typeface="Palatino Linotype"/>
              </a:rPr>
              <a:t> </a:t>
            </a:r>
            <a:r>
              <a:rPr sz="2900" dirty="0">
                <a:latin typeface="Palatino Linotype"/>
                <a:cs typeface="Palatino Linotype"/>
              </a:rPr>
              <a:t>najis</a:t>
            </a:r>
            <a:r>
              <a:rPr sz="2900" spc="95" dirty="0">
                <a:latin typeface="Palatino Linotype"/>
                <a:cs typeface="Palatino Linotype"/>
              </a:rPr>
              <a:t> </a:t>
            </a:r>
            <a:r>
              <a:rPr sz="2900" dirty="0">
                <a:latin typeface="Palatino Linotype"/>
                <a:cs typeface="Palatino Linotype"/>
              </a:rPr>
              <a:t>part</a:t>
            </a:r>
            <a:r>
              <a:rPr sz="2900" spc="95" dirty="0">
                <a:latin typeface="Palatino Linotype"/>
                <a:cs typeface="Palatino Linotype"/>
              </a:rPr>
              <a:t> </a:t>
            </a:r>
            <a:r>
              <a:rPr sz="2900" dirty="0">
                <a:latin typeface="Palatino Linotype"/>
                <a:cs typeface="Palatino Linotype"/>
              </a:rPr>
              <a:t>is</a:t>
            </a:r>
            <a:r>
              <a:rPr sz="2900" spc="95" dirty="0">
                <a:latin typeface="Palatino Linotype"/>
                <a:cs typeface="Palatino Linotype"/>
              </a:rPr>
              <a:t> </a:t>
            </a:r>
            <a:r>
              <a:rPr sz="2900" dirty="0">
                <a:latin typeface="Palatino Linotype"/>
                <a:cs typeface="Palatino Linotype"/>
              </a:rPr>
              <a:t>impossible,</a:t>
            </a:r>
            <a:r>
              <a:rPr sz="2900" spc="95" dirty="0">
                <a:latin typeface="Palatino Linotype"/>
                <a:cs typeface="Palatino Linotype"/>
              </a:rPr>
              <a:t> </a:t>
            </a:r>
            <a:r>
              <a:rPr sz="2900" dirty="0">
                <a:latin typeface="Palatino Linotype"/>
                <a:cs typeface="Palatino Linotype"/>
              </a:rPr>
              <a:t>then</a:t>
            </a:r>
            <a:r>
              <a:rPr sz="2900" spc="95" dirty="0">
                <a:latin typeface="Palatino Linotype"/>
                <a:cs typeface="Palatino Linotype"/>
              </a:rPr>
              <a:t> </a:t>
            </a:r>
            <a:r>
              <a:rPr sz="2900" spc="55" dirty="0">
                <a:latin typeface="Palatino Linotype"/>
                <a:cs typeface="Palatino Linotype"/>
              </a:rPr>
              <a:t>the</a:t>
            </a:r>
            <a:r>
              <a:rPr sz="2900" spc="95" dirty="0">
                <a:latin typeface="Palatino Linotype"/>
                <a:cs typeface="Palatino Linotype"/>
              </a:rPr>
              <a:t> </a:t>
            </a:r>
            <a:r>
              <a:rPr sz="2900" dirty="0">
                <a:latin typeface="Palatino Linotype"/>
                <a:cs typeface="Palatino Linotype"/>
              </a:rPr>
              <a:t>kafan</a:t>
            </a:r>
            <a:r>
              <a:rPr sz="2900" spc="95" dirty="0">
                <a:latin typeface="Palatino Linotype"/>
                <a:cs typeface="Palatino Linotype"/>
              </a:rPr>
              <a:t> </a:t>
            </a:r>
            <a:r>
              <a:rPr sz="2900" dirty="0">
                <a:latin typeface="Palatino Linotype"/>
                <a:cs typeface="Palatino Linotype"/>
              </a:rPr>
              <a:t>should</a:t>
            </a:r>
            <a:r>
              <a:rPr sz="2900" spc="95" dirty="0">
                <a:latin typeface="Palatino Linotype"/>
                <a:cs typeface="Palatino Linotype"/>
              </a:rPr>
              <a:t> </a:t>
            </a:r>
            <a:r>
              <a:rPr sz="2900" spc="-25" dirty="0">
                <a:latin typeface="Palatino Linotype"/>
                <a:cs typeface="Palatino Linotype"/>
              </a:rPr>
              <a:t>be </a:t>
            </a:r>
            <a:r>
              <a:rPr sz="2900" spc="-10" dirty="0">
                <a:latin typeface="Palatino Linotype"/>
                <a:cs typeface="Palatino Linotype"/>
              </a:rPr>
              <a:t>changed.</a:t>
            </a:r>
            <a:endParaRPr sz="29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650" y="7178675"/>
            <a:ext cx="10904729" cy="1520288"/>
          </a:xfrm>
          <a:prstGeom prst="rect">
            <a:avLst/>
          </a:prstGeom>
        </p:spPr>
        <p:txBody>
          <a:bodyPr vert="horz" wrap="square" lIns="0" tIns="12065" rIns="0" bIns="0" rtlCol="0">
            <a:spAutoFit/>
          </a:bodyPr>
          <a:lstStyle/>
          <a:p>
            <a:pPr marL="12700">
              <a:lnSpc>
                <a:spcPct val="100000"/>
              </a:lnSpc>
              <a:spcBef>
                <a:spcPts val="95"/>
              </a:spcBef>
            </a:pPr>
            <a:r>
              <a:rPr lang="en-US" sz="9800" b="1" i="0" dirty="0">
                <a:solidFill>
                  <a:srgbClr val="5C5C5C"/>
                </a:solidFill>
                <a:effectLst/>
                <a:latin typeface="DINCondensed-Bold"/>
              </a:rPr>
              <a:t>HUNOOT PROCESS</a:t>
            </a:r>
            <a:endParaRPr sz="9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432077"/>
            <a:ext cx="11011535" cy="1248419"/>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HUNOOT</a:t>
            </a:r>
            <a:r>
              <a:rPr lang="en-US" sz="8000" b="1" i="0" dirty="0">
                <a:solidFill>
                  <a:srgbClr val="5C5C5C"/>
                </a:solidFill>
                <a:effectLst/>
                <a:latin typeface="DINCondensed-Bold"/>
              </a:rPr>
              <a:t> </a:t>
            </a:r>
            <a:r>
              <a:rPr lang="en-US" sz="7200" dirty="0">
                <a:solidFill>
                  <a:srgbClr val="5C5C5C"/>
                </a:solidFill>
                <a:latin typeface="DINCondensed-Bold"/>
              </a:rPr>
              <a:t>PROCESS</a:t>
            </a:r>
            <a:endParaRPr sz="7200" dirty="0">
              <a:solidFill>
                <a:srgbClr val="5C5C5C"/>
              </a:solidFill>
              <a:latin typeface="DINCondensed-Bold"/>
            </a:endParaRPr>
          </a:p>
        </p:txBody>
      </p:sp>
      <p:sp>
        <p:nvSpPr>
          <p:cNvPr id="3" name="object 3"/>
          <p:cNvSpPr txBox="1"/>
          <p:nvPr/>
        </p:nvSpPr>
        <p:spPr>
          <a:xfrm>
            <a:off x="866854" y="2134669"/>
            <a:ext cx="18355945" cy="7995284"/>
          </a:xfrm>
          <a:prstGeom prst="rect">
            <a:avLst/>
          </a:prstGeom>
        </p:spPr>
        <p:txBody>
          <a:bodyPr vert="horz" wrap="square" lIns="0" tIns="15240" rIns="0" bIns="0" rtlCol="0">
            <a:spAutoFit/>
          </a:bodyPr>
          <a:lstStyle/>
          <a:p>
            <a:pPr marL="12700">
              <a:lnSpc>
                <a:spcPct val="100000"/>
              </a:lnSpc>
              <a:spcBef>
                <a:spcPts val="120"/>
              </a:spcBef>
            </a:pPr>
            <a:r>
              <a:rPr sz="3350" dirty="0">
                <a:latin typeface="Palatino Linotype"/>
                <a:cs typeface="Palatino Linotype"/>
              </a:rPr>
              <a:t>Once</a:t>
            </a:r>
            <a:r>
              <a:rPr sz="3350" spc="40" dirty="0">
                <a:latin typeface="Palatino Linotype"/>
                <a:cs typeface="Palatino Linotype"/>
              </a:rPr>
              <a:t> </a:t>
            </a:r>
            <a:r>
              <a:rPr sz="3350" dirty="0">
                <a:latin typeface="Palatino Linotype"/>
                <a:cs typeface="Palatino Linotype"/>
              </a:rPr>
              <a:t>you</a:t>
            </a:r>
            <a:r>
              <a:rPr sz="3350" spc="45" dirty="0">
                <a:latin typeface="Palatino Linotype"/>
                <a:cs typeface="Palatino Linotype"/>
              </a:rPr>
              <a:t> </a:t>
            </a:r>
            <a:r>
              <a:rPr sz="3350" dirty="0">
                <a:latin typeface="Palatino Linotype"/>
                <a:cs typeface="Palatino Linotype"/>
              </a:rPr>
              <a:t>receive</a:t>
            </a:r>
            <a:r>
              <a:rPr sz="3350" spc="40" dirty="0">
                <a:latin typeface="Palatino Linotype"/>
                <a:cs typeface="Palatino Linotype"/>
              </a:rPr>
              <a:t> </a:t>
            </a:r>
            <a:r>
              <a:rPr sz="3350" spc="55" dirty="0">
                <a:latin typeface="Palatino Linotype"/>
                <a:cs typeface="Palatino Linotype"/>
              </a:rPr>
              <a:t>the</a:t>
            </a:r>
            <a:r>
              <a:rPr sz="3350" spc="40" dirty="0">
                <a:latin typeface="Palatino Linotype"/>
                <a:cs typeface="Palatino Linotype"/>
              </a:rPr>
              <a:t> </a:t>
            </a:r>
            <a:r>
              <a:rPr sz="3350" spc="-20" dirty="0">
                <a:latin typeface="Palatino Linotype"/>
                <a:cs typeface="Palatino Linotype"/>
              </a:rPr>
              <a:t>body</a:t>
            </a:r>
            <a:r>
              <a:rPr sz="3350" spc="45" dirty="0">
                <a:latin typeface="Palatino Linotype"/>
                <a:cs typeface="Palatino Linotype"/>
              </a:rPr>
              <a:t> </a:t>
            </a:r>
            <a:r>
              <a:rPr sz="3350" dirty="0">
                <a:latin typeface="Palatino Linotype"/>
                <a:cs typeface="Palatino Linotype"/>
              </a:rPr>
              <a:t>after</a:t>
            </a:r>
            <a:r>
              <a:rPr sz="3350" spc="40" dirty="0">
                <a:latin typeface="Palatino Linotype"/>
                <a:cs typeface="Palatino Linotype"/>
              </a:rPr>
              <a:t> </a:t>
            </a:r>
            <a:r>
              <a:rPr sz="3350" spc="55" dirty="0">
                <a:latin typeface="Palatino Linotype"/>
                <a:cs typeface="Palatino Linotype"/>
              </a:rPr>
              <a:t>the</a:t>
            </a:r>
            <a:r>
              <a:rPr sz="3350" spc="40" dirty="0">
                <a:latin typeface="Palatino Linotype"/>
                <a:cs typeface="Palatino Linotype"/>
              </a:rPr>
              <a:t> </a:t>
            </a:r>
            <a:r>
              <a:rPr sz="3350" dirty="0">
                <a:latin typeface="Palatino Linotype"/>
                <a:cs typeface="Palatino Linotype"/>
              </a:rPr>
              <a:t>ghusl</a:t>
            </a:r>
            <a:r>
              <a:rPr sz="3350" spc="45" dirty="0">
                <a:latin typeface="Palatino Linotype"/>
                <a:cs typeface="Palatino Linotype"/>
              </a:rPr>
              <a:t> </a:t>
            </a:r>
            <a:r>
              <a:rPr sz="3350" dirty="0">
                <a:latin typeface="Palatino Linotype"/>
                <a:cs typeface="Palatino Linotype"/>
              </a:rPr>
              <a:t>has</a:t>
            </a:r>
            <a:r>
              <a:rPr sz="3350" spc="45" dirty="0">
                <a:latin typeface="Palatino Linotype"/>
                <a:cs typeface="Palatino Linotype"/>
              </a:rPr>
              <a:t> </a:t>
            </a:r>
            <a:r>
              <a:rPr sz="3350" dirty="0">
                <a:latin typeface="Palatino Linotype"/>
                <a:cs typeface="Palatino Linotype"/>
              </a:rPr>
              <a:t>been</a:t>
            </a:r>
            <a:r>
              <a:rPr sz="3350" spc="40" dirty="0">
                <a:latin typeface="Palatino Linotype"/>
                <a:cs typeface="Palatino Linotype"/>
              </a:rPr>
              <a:t> </a:t>
            </a:r>
            <a:r>
              <a:rPr sz="3350" spc="-10" dirty="0">
                <a:latin typeface="Palatino Linotype"/>
                <a:cs typeface="Palatino Linotype"/>
              </a:rPr>
              <a:t>completed:</a:t>
            </a:r>
            <a:endParaRPr sz="3350" dirty="0">
              <a:latin typeface="Palatino Linotype"/>
              <a:cs typeface="Palatino Linotype"/>
            </a:endParaRPr>
          </a:p>
          <a:p>
            <a:pPr>
              <a:lnSpc>
                <a:spcPct val="100000"/>
              </a:lnSpc>
              <a:spcBef>
                <a:spcPts val="365"/>
              </a:spcBef>
            </a:pPr>
            <a:endParaRPr sz="3350" dirty="0">
              <a:latin typeface="Palatino Linotype"/>
              <a:cs typeface="Palatino Linotype"/>
            </a:endParaRPr>
          </a:p>
          <a:p>
            <a:pPr marL="766445" indent="-701675">
              <a:lnSpc>
                <a:spcPct val="100000"/>
              </a:lnSpc>
              <a:buClr>
                <a:srgbClr val="000000"/>
              </a:buClr>
              <a:buSzPct val="76119"/>
              <a:buAutoNum type="arabicPeriod"/>
              <a:tabLst>
                <a:tab pos="766445" algn="l"/>
              </a:tabLst>
            </a:pPr>
            <a:r>
              <a:rPr sz="3350" b="1" spc="105" dirty="0">
                <a:solidFill>
                  <a:srgbClr val="FF0000"/>
                </a:solidFill>
                <a:latin typeface="Palatino Linotype"/>
                <a:cs typeface="Palatino Linotype"/>
              </a:rPr>
              <a:t>Whatever</a:t>
            </a:r>
            <a:r>
              <a:rPr sz="3350" b="1" spc="175" dirty="0">
                <a:solidFill>
                  <a:srgbClr val="FF0000"/>
                </a:solidFill>
                <a:latin typeface="Palatino Linotype"/>
                <a:cs typeface="Palatino Linotype"/>
              </a:rPr>
              <a:t> </a:t>
            </a:r>
            <a:r>
              <a:rPr sz="3350" b="1" dirty="0">
                <a:solidFill>
                  <a:srgbClr val="FF0000"/>
                </a:solidFill>
                <a:latin typeface="Palatino Linotype"/>
                <a:cs typeface="Palatino Linotype"/>
              </a:rPr>
              <a:t>you</a:t>
            </a:r>
            <a:r>
              <a:rPr sz="3350" b="1" spc="180" dirty="0">
                <a:solidFill>
                  <a:srgbClr val="FF0000"/>
                </a:solidFill>
                <a:latin typeface="Palatino Linotype"/>
                <a:cs typeface="Palatino Linotype"/>
              </a:rPr>
              <a:t> </a:t>
            </a:r>
            <a:r>
              <a:rPr sz="3350" b="1" spc="105" dirty="0">
                <a:solidFill>
                  <a:srgbClr val="FF0000"/>
                </a:solidFill>
                <a:latin typeface="Palatino Linotype"/>
                <a:cs typeface="Palatino Linotype"/>
              </a:rPr>
              <a:t>see</a:t>
            </a:r>
            <a:r>
              <a:rPr sz="3350" b="1" spc="175" dirty="0">
                <a:solidFill>
                  <a:srgbClr val="FF0000"/>
                </a:solidFill>
                <a:latin typeface="Palatino Linotype"/>
                <a:cs typeface="Palatino Linotype"/>
              </a:rPr>
              <a:t> </a:t>
            </a:r>
            <a:r>
              <a:rPr sz="3350" b="1" dirty="0">
                <a:solidFill>
                  <a:srgbClr val="FF0000"/>
                </a:solidFill>
                <a:latin typeface="Palatino Linotype"/>
                <a:cs typeface="Palatino Linotype"/>
              </a:rPr>
              <a:t>in</a:t>
            </a:r>
            <a:r>
              <a:rPr sz="3350" b="1" spc="175" dirty="0">
                <a:solidFill>
                  <a:srgbClr val="FF0000"/>
                </a:solidFill>
                <a:latin typeface="Palatino Linotype"/>
                <a:cs typeface="Palatino Linotype"/>
              </a:rPr>
              <a:t> </a:t>
            </a:r>
            <a:r>
              <a:rPr sz="3350" b="1" spc="114" dirty="0">
                <a:solidFill>
                  <a:srgbClr val="FF0000"/>
                </a:solidFill>
                <a:latin typeface="Palatino Linotype"/>
                <a:cs typeface="Palatino Linotype"/>
              </a:rPr>
              <a:t>the</a:t>
            </a:r>
            <a:r>
              <a:rPr sz="3350" b="1" spc="180" dirty="0">
                <a:solidFill>
                  <a:srgbClr val="FF0000"/>
                </a:solidFill>
                <a:latin typeface="Palatino Linotype"/>
                <a:cs typeface="Palatino Linotype"/>
              </a:rPr>
              <a:t> </a:t>
            </a:r>
            <a:r>
              <a:rPr sz="3350" b="1" spc="110" dirty="0">
                <a:solidFill>
                  <a:srgbClr val="FF0000"/>
                </a:solidFill>
                <a:latin typeface="Palatino Linotype"/>
                <a:cs typeface="Palatino Linotype"/>
              </a:rPr>
              <a:t>room</a:t>
            </a:r>
            <a:r>
              <a:rPr sz="3350" b="1" spc="175" dirty="0">
                <a:solidFill>
                  <a:srgbClr val="FF0000"/>
                </a:solidFill>
                <a:latin typeface="Palatino Linotype"/>
                <a:cs typeface="Palatino Linotype"/>
              </a:rPr>
              <a:t> </a:t>
            </a:r>
            <a:r>
              <a:rPr sz="3350" b="1" spc="95" dirty="0">
                <a:solidFill>
                  <a:srgbClr val="FF0000"/>
                </a:solidFill>
                <a:latin typeface="Palatino Linotype"/>
                <a:cs typeface="Palatino Linotype"/>
              </a:rPr>
              <a:t>stays</a:t>
            </a:r>
            <a:r>
              <a:rPr sz="3350" b="1" spc="175" dirty="0">
                <a:solidFill>
                  <a:srgbClr val="FF0000"/>
                </a:solidFill>
                <a:latin typeface="Palatino Linotype"/>
                <a:cs typeface="Palatino Linotype"/>
              </a:rPr>
              <a:t> </a:t>
            </a:r>
            <a:r>
              <a:rPr sz="3350" b="1" dirty="0">
                <a:solidFill>
                  <a:srgbClr val="FF0000"/>
                </a:solidFill>
                <a:latin typeface="Palatino Linotype"/>
                <a:cs typeface="Palatino Linotype"/>
              </a:rPr>
              <a:t>in</a:t>
            </a:r>
            <a:r>
              <a:rPr sz="3350" b="1" spc="180" dirty="0">
                <a:solidFill>
                  <a:srgbClr val="FF0000"/>
                </a:solidFill>
                <a:latin typeface="Palatino Linotype"/>
                <a:cs typeface="Palatino Linotype"/>
              </a:rPr>
              <a:t> </a:t>
            </a:r>
            <a:r>
              <a:rPr sz="3350" b="1" spc="114" dirty="0">
                <a:solidFill>
                  <a:srgbClr val="FF0000"/>
                </a:solidFill>
                <a:latin typeface="Palatino Linotype"/>
                <a:cs typeface="Palatino Linotype"/>
              </a:rPr>
              <a:t>the</a:t>
            </a:r>
            <a:r>
              <a:rPr sz="3350" b="1" spc="175" dirty="0">
                <a:solidFill>
                  <a:srgbClr val="FF0000"/>
                </a:solidFill>
                <a:latin typeface="Palatino Linotype"/>
                <a:cs typeface="Palatino Linotype"/>
              </a:rPr>
              <a:t> </a:t>
            </a:r>
            <a:r>
              <a:rPr sz="3350" b="1" spc="100" dirty="0">
                <a:solidFill>
                  <a:srgbClr val="FF0000"/>
                </a:solidFill>
                <a:latin typeface="Palatino Linotype"/>
                <a:cs typeface="Palatino Linotype"/>
              </a:rPr>
              <a:t>room.</a:t>
            </a:r>
            <a:endParaRPr sz="3350" dirty="0">
              <a:latin typeface="Palatino Linotype"/>
              <a:cs typeface="Palatino Linotype"/>
            </a:endParaRPr>
          </a:p>
          <a:p>
            <a:pPr marL="766445" indent="-701675">
              <a:lnSpc>
                <a:spcPct val="100000"/>
              </a:lnSpc>
              <a:spcBef>
                <a:spcPts val="930"/>
              </a:spcBef>
              <a:buSzPct val="76119"/>
              <a:buAutoNum type="arabicPeriod"/>
              <a:tabLst>
                <a:tab pos="766445" algn="l"/>
              </a:tabLst>
            </a:pPr>
            <a:r>
              <a:rPr sz="3350" dirty="0">
                <a:latin typeface="Palatino Linotype"/>
                <a:cs typeface="Palatino Linotype"/>
              </a:rPr>
              <a:t>Cover</a:t>
            </a:r>
            <a:r>
              <a:rPr sz="3350" spc="-70" dirty="0">
                <a:latin typeface="Palatino Linotype"/>
                <a:cs typeface="Palatino Linotype"/>
              </a:rPr>
              <a:t> </a:t>
            </a:r>
            <a:r>
              <a:rPr sz="3350" spc="55" dirty="0">
                <a:latin typeface="Palatino Linotype"/>
                <a:cs typeface="Palatino Linotype"/>
              </a:rPr>
              <a:t>the</a:t>
            </a:r>
            <a:r>
              <a:rPr sz="3350" spc="-65" dirty="0">
                <a:latin typeface="Palatino Linotype"/>
                <a:cs typeface="Palatino Linotype"/>
              </a:rPr>
              <a:t> </a:t>
            </a:r>
            <a:r>
              <a:rPr sz="3350" dirty="0">
                <a:latin typeface="Palatino Linotype"/>
                <a:cs typeface="Palatino Linotype"/>
              </a:rPr>
              <a:t>private</a:t>
            </a:r>
            <a:r>
              <a:rPr sz="3350" spc="-65" dirty="0">
                <a:latin typeface="Palatino Linotype"/>
                <a:cs typeface="Palatino Linotype"/>
              </a:rPr>
              <a:t> </a:t>
            </a:r>
            <a:r>
              <a:rPr sz="3350" spc="-10" dirty="0">
                <a:latin typeface="Palatino Linotype"/>
                <a:cs typeface="Palatino Linotype"/>
              </a:rPr>
              <a:t>parts</a:t>
            </a:r>
            <a:endParaRPr sz="3350" dirty="0">
              <a:latin typeface="Palatino Linotype"/>
              <a:cs typeface="Palatino Linotype"/>
            </a:endParaRPr>
          </a:p>
          <a:p>
            <a:pPr marL="766445" indent="-701675">
              <a:lnSpc>
                <a:spcPct val="100000"/>
              </a:lnSpc>
              <a:spcBef>
                <a:spcPts val="845"/>
              </a:spcBef>
              <a:buSzPct val="76119"/>
              <a:buAutoNum type="arabicPeriod"/>
              <a:tabLst>
                <a:tab pos="766445" algn="l"/>
              </a:tabLst>
            </a:pPr>
            <a:r>
              <a:rPr sz="3350" spc="-30" dirty="0">
                <a:latin typeface="Palatino Linotype"/>
                <a:cs typeface="Palatino Linotype"/>
              </a:rPr>
              <a:t>Lay</a:t>
            </a:r>
            <a:r>
              <a:rPr sz="3350" dirty="0">
                <a:latin typeface="Palatino Linotype"/>
                <a:cs typeface="Palatino Linotype"/>
              </a:rPr>
              <a:t> </a:t>
            </a:r>
            <a:r>
              <a:rPr sz="3350" spc="55" dirty="0">
                <a:latin typeface="Palatino Linotype"/>
                <a:cs typeface="Palatino Linotype"/>
              </a:rPr>
              <a:t>the</a:t>
            </a:r>
            <a:r>
              <a:rPr sz="3350" spc="15" dirty="0">
                <a:latin typeface="Palatino Linotype"/>
                <a:cs typeface="Palatino Linotype"/>
              </a:rPr>
              <a:t> </a:t>
            </a:r>
            <a:r>
              <a:rPr sz="3350" spc="-20" dirty="0">
                <a:latin typeface="Palatino Linotype"/>
                <a:cs typeface="Palatino Linotype"/>
              </a:rPr>
              <a:t>body</a:t>
            </a:r>
            <a:r>
              <a:rPr sz="3350" spc="15" dirty="0">
                <a:latin typeface="Palatino Linotype"/>
                <a:cs typeface="Palatino Linotype"/>
              </a:rPr>
              <a:t> </a:t>
            </a:r>
            <a:r>
              <a:rPr sz="3350" dirty="0">
                <a:latin typeface="Palatino Linotype"/>
                <a:cs typeface="Palatino Linotype"/>
              </a:rPr>
              <a:t>on</a:t>
            </a:r>
            <a:r>
              <a:rPr sz="3350" spc="15" dirty="0">
                <a:latin typeface="Palatino Linotype"/>
                <a:cs typeface="Palatino Linotype"/>
              </a:rPr>
              <a:t> </a:t>
            </a:r>
            <a:r>
              <a:rPr sz="3350" dirty="0">
                <a:latin typeface="Palatino Linotype"/>
                <a:cs typeface="Palatino Linotype"/>
              </a:rPr>
              <a:t>top</a:t>
            </a:r>
            <a:r>
              <a:rPr sz="3350" spc="15" dirty="0">
                <a:latin typeface="Palatino Linotype"/>
                <a:cs typeface="Palatino Linotype"/>
              </a:rPr>
              <a:t> </a:t>
            </a:r>
            <a:r>
              <a:rPr sz="3350" dirty="0">
                <a:latin typeface="Palatino Linotype"/>
                <a:cs typeface="Palatino Linotype"/>
              </a:rPr>
              <a:t>of</a:t>
            </a:r>
            <a:r>
              <a:rPr sz="3350" spc="10" dirty="0">
                <a:latin typeface="Palatino Linotype"/>
                <a:cs typeface="Palatino Linotype"/>
              </a:rPr>
              <a:t> </a:t>
            </a:r>
            <a:r>
              <a:rPr sz="3350" spc="55" dirty="0">
                <a:latin typeface="Palatino Linotype"/>
                <a:cs typeface="Palatino Linotype"/>
              </a:rPr>
              <a:t>the</a:t>
            </a:r>
            <a:r>
              <a:rPr sz="3350" spc="10" dirty="0">
                <a:latin typeface="Palatino Linotype"/>
                <a:cs typeface="Palatino Linotype"/>
              </a:rPr>
              <a:t> </a:t>
            </a:r>
            <a:r>
              <a:rPr sz="3350" spc="-35" dirty="0">
                <a:latin typeface="Palatino Linotype"/>
                <a:cs typeface="Palatino Linotype"/>
              </a:rPr>
              <a:t>already</a:t>
            </a:r>
            <a:r>
              <a:rPr sz="3350" spc="20" dirty="0">
                <a:latin typeface="Palatino Linotype"/>
                <a:cs typeface="Palatino Linotype"/>
              </a:rPr>
              <a:t> </a:t>
            </a:r>
            <a:r>
              <a:rPr sz="3350" dirty="0">
                <a:latin typeface="Palatino Linotype"/>
                <a:cs typeface="Palatino Linotype"/>
              </a:rPr>
              <a:t>cut/prepared</a:t>
            </a:r>
            <a:r>
              <a:rPr sz="3350" spc="10" dirty="0">
                <a:latin typeface="Palatino Linotype"/>
                <a:cs typeface="Palatino Linotype"/>
              </a:rPr>
              <a:t> </a:t>
            </a:r>
            <a:r>
              <a:rPr sz="3350" dirty="0">
                <a:latin typeface="Palatino Linotype"/>
                <a:cs typeface="Palatino Linotype"/>
              </a:rPr>
              <a:t>kafan</a:t>
            </a:r>
            <a:r>
              <a:rPr sz="3350" spc="15" dirty="0">
                <a:latin typeface="Palatino Linotype"/>
                <a:cs typeface="Palatino Linotype"/>
              </a:rPr>
              <a:t> </a:t>
            </a:r>
            <a:r>
              <a:rPr sz="3350" spc="65" dirty="0">
                <a:latin typeface="Palatino Linotype"/>
                <a:cs typeface="Palatino Linotype"/>
              </a:rPr>
              <a:t>to</a:t>
            </a:r>
            <a:r>
              <a:rPr sz="3350" spc="10" dirty="0">
                <a:latin typeface="Palatino Linotype"/>
                <a:cs typeface="Palatino Linotype"/>
              </a:rPr>
              <a:t> </a:t>
            </a:r>
            <a:r>
              <a:rPr sz="3350" dirty="0">
                <a:latin typeface="Palatino Linotype"/>
                <a:cs typeface="Palatino Linotype"/>
              </a:rPr>
              <a:t>make</a:t>
            </a:r>
            <a:r>
              <a:rPr sz="3350" spc="15" dirty="0">
                <a:latin typeface="Palatino Linotype"/>
                <a:cs typeface="Palatino Linotype"/>
              </a:rPr>
              <a:t> </a:t>
            </a:r>
            <a:r>
              <a:rPr sz="3350" spc="55" dirty="0">
                <a:latin typeface="Palatino Linotype"/>
                <a:cs typeface="Palatino Linotype"/>
              </a:rPr>
              <a:t>the</a:t>
            </a:r>
            <a:r>
              <a:rPr sz="3350" spc="15" dirty="0">
                <a:latin typeface="Palatino Linotype"/>
                <a:cs typeface="Palatino Linotype"/>
              </a:rPr>
              <a:t> </a:t>
            </a:r>
            <a:r>
              <a:rPr sz="3350" dirty="0">
                <a:latin typeface="Palatino Linotype"/>
                <a:cs typeface="Palatino Linotype"/>
              </a:rPr>
              <a:t>process</a:t>
            </a:r>
            <a:r>
              <a:rPr sz="3350" spc="15" dirty="0">
                <a:latin typeface="Palatino Linotype"/>
                <a:cs typeface="Palatino Linotype"/>
              </a:rPr>
              <a:t> </a:t>
            </a:r>
            <a:r>
              <a:rPr sz="3350" spc="-10" dirty="0">
                <a:latin typeface="Palatino Linotype"/>
                <a:cs typeface="Palatino Linotype"/>
              </a:rPr>
              <a:t>easier.</a:t>
            </a:r>
            <a:endParaRPr sz="3350" dirty="0">
              <a:latin typeface="Palatino Linotype"/>
              <a:cs typeface="Palatino Linotype"/>
            </a:endParaRPr>
          </a:p>
          <a:p>
            <a:pPr marL="766445" marR="485140" indent="-701675">
              <a:lnSpc>
                <a:spcPct val="102499"/>
              </a:lnSpc>
              <a:spcBef>
                <a:spcPts val="740"/>
              </a:spcBef>
              <a:buSzPct val="76119"/>
              <a:buAutoNum type="arabicPeriod"/>
              <a:tabLst>
                <a:tab pos="766445" algn="l"/>
              </a:tabLst>
            </a:pPr>
            <a:r>
              <a:rPr sz="3350" spc="60" dirty="0">
                <a:latin typeface="Palatino Linotype"/>
                <a:cs typeface="Palatino Linotype"/>
              </a:rPr>
              <a:t>It</a:t>
            </a:r>
            <a:r>
              <a:rPr sz="3350" spc="35" dirty="0">
                <a:latin typeface="Palatino Linotype"/>
                <a:cs typeface="Palatino Linotype"/>
              </a:rPr>
              <a:t> </a:t>
            </a:r>
            <a:r>
              <a:rPr sz="3350" dirty="0">
                <a:latin typeface="Palatino Linotype"/>
                <a:cs typeface="Palatino Linotype"/>
              </a:rPr>
              <a:t>is</a:t>
            </a:r>
            <a:r>
              <a:rPr sz="3350" spc="45" dirty="0">
                <a:latin typeface="Palatino Linotype"/>
                <a:cs typeface="Palatino Linotype"/>
              </a:rPr>
              <a:t> </a:t>
            </a:r>
            <a:r>
              <a:rPr sz="3350" spc="50" dirty="0">
                <a:latin typeface="Palatino Linotype"/>
                <a:cs typeface="Palatino Linotype"/>
              </a:rPr>
              <a:t>better</a:t>
            </a:r>
            <a:r>
              <a:rPr sz="3350" spc="45" dirty="0">
                <a:latin typeface="Palatino Linotype"/>
                <a:cs typeface="Palatino Linotype"/>
              </a:rPr>
              <a:t> </a:t>
            </a:r>
            <a:r>
              <a:rPr sz="3350" spc="65" dirty="0">
                <a:latin typeface="Palatino Linotype"/>
                <a:cs typeface="Palatino Linotype"/>
              </a:rPr>
              <a:t>to</a:t>
            </a:r>
            <a:r>
              <a:rPr sz="3350" spc="50" dirty="0">
                <a:latin typeface="Palatino Linotype"/>
                <a:cs typeface="Palatino Linotype"/>
              </a:rPr>
              <a:t> </a:t>
            </a:r>
            <a:r>
              <a:rPr sz="3350" spc="-10" dirty="0">
                <a:latin typeface="Palatino Linotype"/>
                <a:cs typeface="Palatino Linotype"/>
              </a:rPr>
              <a:t>give</a:t>
            </a:r>
            <a:r>
              <a:rPr sz="3350" spc="45" dirty="0">
                <a:latin typeface="Palatino Linotype"/>
                <a:cs typeface="Palatino Linotype"/>
              </a:rPr>
              <a:t> </a:t>
            </a:r>
            <a:r>
              <a:rPr sz="3350" dirty="0">
                <a:latin typeface="Palatino Linotype"/>
                <a:cs typeface="Palatino Linotype"/>
              </a:rPr>
              <a:t>Hunut</a:t>
            </a:r>
            <a:r>
              <a:rPr sz="3350" spc="50" dirty="0">
                <a:latin typeface="Palatino Linotype"/>
                <a:cs typeface="Palatino Linotype"/>
              </a:rPr>
              <a:t> </a:t>
            </a:r>
            <a:r>
              <a:rPr sz="3350" dirty="0">
                <a:latin typeface="Palatino Linotype"/>
                <a:cs typeface="Palatino Linotype"/>
              </a:rPr>
              <a:t>before</a:t>
            </a:r>
            <a:r>
              <a:rPr sz="3350" spc="45" dirty="0">
                <a:latin typeface="Palatino Linotype"/>
                <a:cs typeface="Palatino Linotype"/>
              </a:rPr>
              <a:t> </a:t>
            </a:r>
            <a:r>
              <a:rPr sz="3350" dirty="0">
                <a:latin typeface="Palatino Linotype"/>
                <a:cs typeface="Palatino Linotype"/>
              </a:rPr>
              <a:t>Kafan.</a:t>
            </a:r>
            <a:r>
              <a:rPr sz="3350" spc="45" dirty="0">
                <a:latin typeface="Palatino Linotype"/>
                <a:cs typeface="Palatino Linotype"/>
              </a:rPr>
              <a:t> </a:t>
            </a:r>
            <a:r>
              <a:rPr sz="3350" spc="-55" dirty="0">
                <a:latin typeface="Palatino Linotype"/>
                <a:cs typeface="Palatino Linotype"/>
              </a:rPr>
              <a:t>However,</a:t>
            </a:r>
            <a:r>
              <a:rPr sz="3350" spc="50" dirty="0">
                <a:latin typeface="Palatino Linotype"/>
                <a:cs typeface="Palatino Linotype"/>
              </a:rPr>
              <a:t> </a:t>
            </a:r>
            <a:r>
              <a:rPr sz="3350" dirty="0">
                <a:latin typeface="Palatino Linotype"/>
                <a:cs typeface="Palatino Linotype"/>
              </a:rPr>
              <a:t>there</a:t>
            </a:r>
            <a:r>
              <a:rPr sz="3350" spc="45" dirty="0">
                <a:latin typeface="Palatino Linotype"/>
                <a:cs typeface="Palatino Linotype"/>
              </a:rPr>
              <a:t> </a:t>
            </a:r>
            <a:r>
              <a:rPr sz="3350" dirty="0">
                <a:latin typeface="Palatino Linotype"/>
                <a:cs typeface="Palatino Linotype"/>
              </a:rPr>
              <a:t>is</a:t>
            </a:r>
            <a:r>
              <a:rPr sz="3350" spc="45" dirty="0">
                <a:latin typeface="Palatino Linotype"/>
                <a:cs typeface="Palatino Linotype"/>
              </a:rPr>
              <a:t> </a:t>
            </a:r>
            <a:r>
              <a:rPr sz="3350" dirty="0">
                <a:latin typeface="Palatino Linotype"/>
                <a:cs typeface="Palatino Linotype"/>
              </a:rPr>
              <a:t>no</a:t>
            </a:r>
            <a:r>
              <a:rPr sz="3350" spc="50" dirty="0">
                <a:latin typeface="Palatino Linotype"/>
                <a:cs typeface="Palatino Linotype"/>
              </a:rPr>
              <a:t> </a:t>
            </a:r>
            <a:r>
              <a:rPr sz="3350" dirty="0">
                <a:latin typeface="Palatino Linotype"/>
                <a:cs typeface="Palatino Linotype"/>
              </a:rPr>
              <a:t>harm</a:t>
            </a:r>
            <a:r>
              <a:rPr sz="3350" spc="45" dirty="0">
                <a:latin typeface="Palatino Linotype"/>
                <a:cs typeface="Palatino Linotype"/>
              </a:rPr>
              <a:t> </a:t>
            </a:r>
            <a:r>
              <a:rPr sz="3350" dirty="0">
                <a:latin typeface="Palatino Linotype"/>
                <a:cs typeface="Palatino Linotype"/>
              </a:rPr>
              <a:t>in</a:t>
            </a:r>
            <a:r>
              <a:rPr sz="3350" spc="45" dirty="0">
                <a:latin typeface="Palatino Linotype"/>
                <a:cs typeface="Palatino Linotype"/>
              </a:rPr>
              <a:t> </a:t>
            </a:r>
            <a:r>
              <a:rPr sz="3350" spc="-35" dirty="0">
                <a:latin typeface="Palatino Linotype"/>
                <a:cs typeface="Palatino Linotype"/>
              </a:rPr>
              <a:t>giving</a:t>
            </a:r>
            <a:r>
              <a:rPr sz="3350" spc="45" dirty="0">
                <a:latin typeface="Palatino Linotype"/>
                <a:cs typeface="Palatino Linotype"/>
              </a:rPr>
              <a:t> </a:t>
            </a:r>
            <a:r>
              <a:rPr sz="3350" dirty="0">
                <a:latin typeface="Palatino Linotype"/>
                <a:cs typeface="Palatino Linotype"/>
              </a:rPr>
              <a:t>Hunut</a:t>
            </a:r>
            <a:r>
              <a:rPr sz="3350" spc="50" dirty="0">
                <a:latin typeface="Palatino Linotype"/>
                <a:cs typeface="Palatino Linotype"/>
              </a:rPr>
              <a:t> </a:t>
            </a:r>
            <a:r>
              <a:rPr sz="3350" spc="-10" dirty="0">
                <a:latin typeface="Palatino Linotype"/>
                <a:cs typeface="Palatino Linotype"/>
              </a:rPr>
              <a:t>during </a:t>
            </a:r>
            <a:r>
              <a:rPr sz="3350" dirty="0">
                <a:latin typeface="Palatino Linotype"/>
                <a:cs typeface="Palatino Linotype"/>
              </a:rPr>
              <a:t>kafan</a:t>
            </a:r>
            <a:r>
              <a:rPr sz="3350" spc="-30" dirty="0">
                <a:latin typeface="Palatino Linotype"/>
                <a:cs typeface="Palatino Linotype"/>
              </a:rPr>
              <a:t> </a:t>
            </a:r>
            <a:r>
              <a:rPr sz="3350" dirty="0">
                <a:latin typeface="Palatino Linotype"/>
                <a:cs typeface="Palatino Linotype"/>
              </a:rPr>
              <a:t>or</a:t>
            </a:r>
            <a:r>
              <a:rPr sz="3350" spc="-25" dirty="0">
                <a:latin typeface="Palatino Linotype"/>
                <a:cs typeface="Palatino Linotype"/>
              </a:rPr>
              <a:t> </a:t>
            </a:r>
            <a:r>
              <a:rPr sz="3350" spc="-10" dirty="0">
                <a:latin typeface="Palatino Linotype"/>
                <a:cs typeface="Palatino Linotype"/>
              </a:rPr>
              <a:t>after.</a:t>
            </a:r>
            <a:endParaRPr sz="3350" dirty="0">
              <a:latin typeface="Palatino Linotype"/>
              <a:cs typeface="Palatino Linotype"/>
            </a:endParaRPr>
          </a:p>
          <a:p>
            <a:pPr marL="766445" marR="258445" indent="-701675">
              <a:lnSpc>
                <a:spcPct val="102499"/>
              </a:lnSpc>
              <a:spcBef>
                <a:spcPts val="745"/>
              </a:spcBef>
              <a:buSzPct val="76119"/>
              <a:buAutoNum type="arabicPeriod"/>
              <a:tabLst>
                <a:tab pos="766445" algn="l"/>
              </a:tabLst>
            </a:pPr>
            <a:r>
              <a:rPr sz="3350" dirty="0">
                <a:latin typeface="Palatino Linotype"/>
                <a:cs typeface="Palatino Linotype"/>
              </a:rPr>
              <a:t>Camphor</a:t>
            </a:r>
            <a:r>
              <a:rPr sz="3350" spc="85" dirty="0">
                <a:latin typeface="Palatino Linotype"/>
                <a:cs typeface="Palatino Linotype"/>
              </a:rPr>
              <a:t> </a:t>
            </a:r>
            <a:r>
              <a:rPr sz="3350" dirty="0">
                <a:latin typeface="Palatino Linotype"/>
                <a:cs typeface="Palatino Linotype"/>
              </a:rPr>
              <a:t>must</a:t>
            </a:r>
            <a:r>
              <a:rPr sz="3350" spc="85" dirty="0">
                <a:latin typeface="Palatino Linotype"/>
                <a:cs typeface="Palatino Linotype"/>
              </a:rPr>
              <a:t> </a:t>
            </a:r>
            <a:r>
              <a:rPr sz="3350" dirty="0">
                <a:latin typeface="Palatino Linotype"/>
                <a:cs typeface="Palatino Linotype"/>
              </a:rPr>
              <a:t>be</a:t>
            </a:r>
            <a:r>
              <a:rPr sz="3350" spc="90" dirty="0">
                <a:latin typeface="Palatino Linotype"/>
                <a:cs typeface="Palatino Linotype"/>
              </a:rPr>
              <a:t> </a:t>
            </a:r>
            <a:r>
              <a:rPr sz="3350" spc="-40" dirty="0">
                <a:latin typeface="Palatino Linotype"/>
                <a:cs typeface="Palatino Linotype"/>
              </a:rPr>
              <a:t>powdered</a:t>
            </a:r>
            <a:r>
              <a:rPr sz="3350" spc="85" dirty="0">
                <a:latin typeface="Palatino Linotype"/>
                <a:cs typeface="Palatino Linotype"/>
              </a:rPr>
              <a:t> </a:t>
            </a:r>
            <a:r>
              <a:rPr sz="3350" dirty="0">
                <a:latin typeface="Palatino Linotype"/>
                <a:cs typeface="Palatino Linotype"/>
              </a:rPr>
              <a:t>and</a:t>
            </a:r>
            <a:r>
              <a:rPr sz="3350" spc="85" dirty="0">
                <a:latin typeface="Palatino Linotype"/>
                <a:cs typeface="Palatino Linotype"/>
              </a:rPr>
              <a:t> </a:t>
            </a:r>
            <a:r>
              <a:rPr sz="3350" dirty="0">
                <a:latin typeface="Palatino Linotype"/>
                <a:cs typeface="Palatino Linotype"/>
              </a:rPr>
              <a:t>fresh,</a:t>
            </a:r>
            <a:r>
              <a:rPr sz="3350" spc="85" dirty="0">
                <a:latin typeface="Palatino Linotype"/>
                <a:cs typeface="Palatino Linotype"/>
              </a:rPr>
              <a:t> </a:t>
            </a:r>
            <a:r>
              <a:rPr sz="3350" dirty="0">
                <a:latin typeface="Palatino Linotype"/>
                <a:cs typeface="Palatino Linotype"/>
              </a:rPr>
              <a:t>and</a:t>
            </a:r>
            <a:r>
              <a:rPr sz="3350" spc="85" dirty="0">
                <a:latin typeface="Palatino Linotype"/>
                <a:cs typeface="Palatino Linotype"/>
              </a:rPr>
              <a:t> </a:t>
            </a:r>
            <a:r>
              <a:rPr sz="3350" dirty="0">
                <a:latin typeface="Palatino Linotype"/>
                <a:cs typeface="Palatino Linotype"/>
              </a:rPr>
              <a:t>if</a:t>
            </a:r>
            <a:r>
              <a:rPr sz="3350" spc="90" dirty="0">
                <a:latin typeface="Palatino Linotype"/>
                <a:cs typeface="Palatino Linotype"/>
              </a:rPr>
              <a:t> </a:t>
            </a:r>
            <a:r>
              <a:rPr sz="3350" spc="65" dirty="0">
                <a:latin typeface="Palatino Linotype"/>
                <a:cs typeface="Palatino Linotype"/>
              </a:rPr>
              <a:t>it</a:t>
            </a:r>
            <a:r>
              <a:rPr sz="3350" spc="85" dirty="0">
                <a:latin typeface="Palatino Linotype"/>
                <a:cs typeface="Palatino Linotype"/>
              </a:rPr>
              <a:t> </a:t>
            </a:r>
            <a:r>
              <a:rPr sz="3350" dirty="0">
                <a:latin typeface="Palatino Linotype"/>
                <a:cs typeface="Palatino Linotype"/>
              </a:rPr>
              <a:t>is</a:t>
            </a:r>
            <a:r>
              <a:rPr sz="3350" spc="85" dirty="0">
                <a:latin typeface="Palatino Linotype"/>
                <a:cs typeface="Palatino Linotype"/>
              </a:rPr>
              <a:t> </a:t>
            </a:r>
            <a:r>
              <a:rPr sz="3350" dirty="0">
                <a:latin typeface="Palatino Linotype"/>
                <a:cs typeface="Palatino Linotype"/>
              </a:rPr>
              <a:t>stale</a:t>
            </a:r>
            <a:r>
              <a:rPr sz="3350" spc="85" dirty="0">
                <a:latin typeface="Palatino Linotype"/>
                <a:cs typeface="Palatino Linotype"/>
              </a:rPr>
              <a:t> </a:t>
            </a:r>
            <a:r>
              <a:rPr sz="3350" dirty="0">
                <a:latin typeface="Palatino Linotype"/>
                <a:cs typeface="Palatino Linotype"/>
              </a:rPr>
              <a:t>that</a:t>
            </a:r>
            <a:r>
              <a:rPr sz="3350" spc="85" dirty="0">
                <a:latin typeface="Palatino Linotype"/>
                <a:cs typeface="Palatino Linotype"/>
              </a:rPr>
              <a:t> </a:t>
            </a:r>
            <a:r>
              <a:rPr sz="3350" spc="65" dirty="0">
                <a:latin typeface="Palatino Linotype"/>
                <a:cs typeface="Palatino Linotype"/>
              </a:rPr>
              <a:t>it</a:t>
            </a:r>
            <a:r>
              <a:rPr sz="3350" spc="85" dirty="0">
                <a:latin typeface="Palatino Linotype"/>
                <a:cs typeface="Palatino Linotype"/>
              </a:rPr>
              <a:t> </a:t>
            </a:r>
            <a:r>
              <a:rPr sz="3350" dirty="0">
                <a:latin typeface="Palatino Linotype"/>
                <a:cs typeface="Palatino Linotype"/>
              </a:rPr>
              <a:t>has</a:t>
            </a:r>
            <a:r>
              <a:rPr sz="3350" spc="90" dirty="0">
                <a:latin typeface="Palatino Linotype"/>
                <a:cs typeface="Palatino Linotype"/>
              </a:rPr>
              <a:t> </a:t>
            </a:r>
            <a:r>
              <a:rPr sz="3350" spc="50" dirty="0">
                <a:latin typeface="Palatino Linotype"/>
                <a:cs typeface="Palatino Linotype"/>
              </a:rPr>
              <a:t>lost</a:t>
            </a:r>
            <a:r>
              <a:rPr sz="3350" spc="85" dirty="0">
                <a:latin typeface="Palatino Linotype"/>
                <a:cs typeface="Palatino Linotype"/>
              </a:rPr>
              <a:t> </a:t>
            </a:r>
            <a:r>
              <a:rPr sz="3350" spc="65" dirty="0">
                <a:latin typeface="Palatino Linotype"/>
                <a:cs typeface="Palatino Linotype"/>
              </a:rPr>
              <a:t>its</a:t>
            </a:r>
            <a:r>
              <a:rPr sz="3350" spc="85" dirty="0">
                <a:latin typeface="Palatino Linotype"/>
                <a:cs typeface="Palatino Linotype"/>
              </a:rPr>
              <a:t> </a:t>
            </a:r>
            <a:r>
              <a:rPr sz="3350" dirty="0">
                <a:latin typeface="Palatino Linotype"/>
                <a:cs typeface="Palatino Linotype"/>
              </a:rPr>
              <a:t>fragrance,</a:t>
            </a:r>
            <a:r>
              <a:rPr sz="3350" spc="85" dirty="0">
                <a:latin typeface="Palatino Linotype"/>
                <a:cs typeface="Palatino Linotype"/>
              </a:rPr>
              <a:t> </a:t>
            </a:r>
            <a:r>
              <a:rPr sz="3350" dirty="0">
                <a:latin typeface="Palatino Linotype"/>
                <a:cs typeface="Palatino Linotype"/>
              </a:rPr>
              <a:t>then</a:t>
            </a:r>
            <a:r>
              <a:rPr sz="3350" spc="85" dirty="0">
                <a:latin typeface="Palatino Linotype"/>
                <a:cs typeface="Palatino Linotype"/>
              </a:rPr>
              <a:t> </a:t>
            </a:r>
            <a:r>
              <a:rPr sz="3350" spc="40" dirty="0">
                <a:latin typeface="Palatino Linotype"/>
                <a:cs typeface="Palatino Linotype"/>
              </a:rPr>
              <a:t>it </a:t>
            </a:r>
            <a:r>
              <a:rPr sz="3350" dirty="0">
                <a:latin typeface="Palatino Linotype"/>
                <a:cs typeface="Palatino Linotype"/>
              </a:rPr>
              <a:t>will</a:t>
            </a:r>
            <a:r>
              <a:rPr sz="3350" spc="20" dirty="0">
                <a:latin typeface="Palatino Linotype"/>
                <a:cs typeface="Palatino Linotype"/>
              </a:rPr>
              <a:t> </a:t>
            </a:r>
            <a:r>
              <a:rPr sz="3350" spc="50" dirty="0">
                <a:latin typeface="Palatino Linotype"/>
                <a:cs typeface="Palatino Linotype"/>
              </a:rPr>
              <a:t>not</a:t>
            </a:r>
            <a:r>
              <a:rPr sz="3350" spc="20" dirty="0">
                <a:latin typeface="Palatino Linotype"/>
                <a:cs typeface="Palatino Linotype"/>
              </a:rPr>
              <a:t> </a:t>
            </a:r>
            <a:r>
              <a:rPr sz="3350" spc="-10" dirty="0">
                <a:latin typeface="Palatino Linotype"/>
                <a:cs typeface="Palatino Linotype"/>
              </a:rPr>
              <a:t>suffice.</a:t>
            </a:r>
            <a:endParaRPr sz="3350" dirty="0">
              <a:latin typeface="Palatino Linotype"/>
              <a:cs typeface="Palatino Linotype"/>
            </a:endParaRPr>
          </a:p>
          <a:p>
            <a:pPr marL="766445" marR="179705" indent="-701675">
              <a:lnSpc>
                <a:spcPct val="101499"/>
              </a:lnSpc>
              <a:spcBef>
                <a:spcPts val="785"/>
              </a:spcBef>
              <a:buSzPct val="76119"/>
              <a:buAutoNum type="arabicPeriod"/>
              <a:tabLst>
                <a:tab pos="766445" algn="l"/>
              </a:tabLst>
            </a:pPr>
            <a:r>
              <a:rPr sz="3350" dirty="0">
                <a:latin typeface="Palatino Linotype"/>
                <a:cs typeface="Palatino Linotype"/>
              </a:rPr>
              <a:t>After</a:t>
            </a:r>
            <a:r>
              <a:rPr sz="3350" spc="55" dirty="0">
                <a:latin typeface="Palatino Linotype"/>
                <a:cs typeface="Palatino Linotype"/>
              </a:rPr>
              <a:t> the</a:t>
            </a:r>
            <a:r>
              <a:rPr sz="3350" spc="65" dirty="0">
                <a:latin typeface="Palatino Linotype"/>
                <a:cs typeface="Palatino Linotype"/>
              </a:rPr>
              <a:t> </a:t>
            </a:r>
            <a:r>
              <a:rPr sz="3350" dirty="0">
                <a:latin typeface="Palatino Linotype"/>
                <a:cs typeface="Palatino Linotype"/>
              </a:rPr>
              <a:t>ghusl,</a:t>
            </a:r>
            <a:r>
              <a:rPr sz="3350" spc="65" dirty="0">
                <a:latin typeface="Palatino Linotype"/>
                <a:cs typeface="Palatino Linotype"/>
              </a:rPr>
              <a:t> </a:t>
            </a:r>
            <a:r>
              <a:rPr sz="3350" spc="-70" dirty="0">
                <a:latin typeface="Palatino Linotype"/>
                <a:cs typeface="Palatino Linotype"/>
              </a:rPr>
              <a:t>apply</a:t>
            </a:r>
            <a:r>
              <a:rPr sz="3350" spc="65" dirty="0">
                <a:latin typeface="Palatino Linotype"/>
                <a:cs typeface="Palatino Linotype"/>
              </a:rPr>
              <a:t> </a:t>
            </a:r>
            <a:r>
              <a:rPr sz="3350" dirty="0">
                <a:latin typeface="Palatino Linotype"/>
                <a:cs typeface="Palatino Linotype"/>
              </a:rPr>
              <a:t>camphor</a:t>
            </a:r>
            <a:r>
              <a:rPr sz="3350" spc="65" dirty="0">
                <a:latin typeface="Palatino Linotype"/>
                <a:cs typeface="Palatino Linotype"/>
              </a:rPr>
              <a:t> to </a:t>
            </a:r>
            <a:r>
              <a:rPr sz="3350" spc="55" dirty="0">
                <a:latin typeface="Palatino Linotype"/>
                <a:cs typeface="Palatino Linotype"/>
              </a:rPr>
              <a:t>the</a:t>
            </a:r>
            <a:r>
              <a:rPr sz="3350" spc="65" dirty="0">
                <a:latin typeface="Palatino Linotype"/>
                <a:cs typeface="Palatino Linotype"/>
              </a:rPr>
              <a:t> </a:t>
            </a:r>
            <a:r>
              <a:rPr sz="3350" dirty="0">
                <a:latin typeface="Palatino Linotype"/>
                <a:cs typeface="Palatino Linotype"/>
              </a:rPr>
              <a:t>forehead,</a:t>
            </a:r>
            <a:r>
              <a:rPr sz="3350" spc="65" dirty="0">
                <a:latin typeface="Palatino Linotype"/>
                <a:cs typeface="Palatino Linotype"/>
              </a:rPr>
              <a:t> </a:t>
            </a:r>
            <a:r>
              <a:rPr sz="3350" dirty="0">
                <a:latin typeface="Palatino Linotype"/>
                <a:cs typeface="Palatino Linotype"/>
              </a:rPr>
              <a:t>both</a:t>
            </a:r>
            <a:r>
              <a:rPr sz="3350" spc="65" dirty="0">
                <a:latin typeface="Palatino Linotype"/>
                <a:cs typeface="Palatino Linotype"/>
              </a:rPr>
              <a:t> </a:t>
            </a:r>
            <a:r>
              <a:rPr sz="3350" dirty="0">
                <a:latin typeface="Palatino Linotype"/>
                <a:cs typeface="Palatino Linotype"/>
              </a:rPr>
              <a:t>palms,</a:t>
            </a:r>
            <a:r>
              <a:rPr sz="3350" spc="65" dirty="0">
                <a:latin typeface="Palatino Linotype"/>
                <a:cs typeface="Palatino Linotype"/>
              </a:rPr>
              <a:t> </a:t>
            </a:r>
            <a:r>
              <a:rPr sz="3350" dirty="0">
                <a:latin typeface="Palatino Linotype"/>
                <a:cs typeface="Palatino Linotype"/>
              </a:rPr>
              <a:t>both</a:t>
            </a:r>
            <a:r>
              <a:rPr sz="3350" spc="65" dirty="0">
                <a:latin typeface="Palatino Linotype"/>
                <a:cs typeface="Palatino Linotype"/>
              </a:rPr>
              <a:t> </a:t>
            </a:r>
            <a:r>
              <a:rPr sz="3350" dirty="0">
                <a:latin typeface="Palatino Linotype"/>
                <a:cs typeface="Palatino Linotype"/>
              </a:rPr>
              <a:t>knees,</a:t>
            </a:r>
            <a:r>
              <a:rPr sz="3350" spc="65" dirty="0">
                <a:latin typeface="Palatino Linotype"/>
                <a:cs typeface="Palatino Linotype"/>
              </a:rPr>
              <a:t> </a:t>
            </a:r>
            <a:r>
              <a:rPr sz="3350" dirty="0">
                <a:latin typeface="Palatino Linotype"/>
                <a:cs typeface="Palatino Linotype"/>
              </a:rPr>
              <a:t>and</a:t>
            </a:r>
            <a:r>
              <a:rPr sz="3350" spc="65" dirty="0">
                <a:latin typeface="Palatino Linotype"/>
                <a:cs typeface="Palatino Linotype"/>
              </a:rPr>
              <a:t> </a:t>
            </a:r>
            <a:r>
              <a:rPr sz="3350" dirty="0">
                <a:latin typeface="Palatino Linotype"/>
                <a:cs typeface="Palatino Linotype"/>
              </a:rPr>
              <a:t>big</a:t>
            </a:r>
            <a:r>
              <a:rPr sz="3350" spc="65" dirty="0">
                <a:latin typeface="Palatino Linotype"/>
                <a:cs typeface="Palatino Linotype"/>
              </a:rPr>
              <a:t> </a:t>
            </a:r>
            <a:r>
              <a:rPr sz="3350" spc="55" dirty="0">
                <a:latin typeface="Palatino Linotype"/>
                <a:cs typeface="Palatino Linotype"/>
              </a:rPr>
              <a:t>toes</a:t>
            </a:r>
            <a:r>
              <a:rPr sz="3350" spc="70" dirty="0">
                <a:latin typeface="Palatino Linotype"/>
                <a:cs typeface="Palatino Linotype"/>
              </a:rPr>
              <a:t> </a:t>
            </a:r>
            <a:r>
              <a:rPr sz="3350" dirty="0">
                <a:latin typeface="Palatino Linotype"/>
                <a:cs typeface="Palatino Linotype"/>
              </a:rPr>
              <a:t>of</a:t>
            </a:r>
            <a:r>
              <a:rPr sz="3350" spc="65" dirty="0">
                <a:latin typeface="Palatino Linotype"/>
                <a:cs typeface="Palatino Linotype"/>
              </a:rPr>
              <a:t> </a:t>
            </a:r>
            <a:r>
              <a:rPr sz="3350" spc="30" dirty="0">
                <a:latin typeface="Palatino Linotype"/>
                <a:cs typeface="Palatino Linotype"/>
              </a:rPr>
              <a:t>the </a:t>
            </a:r>
            <a:r>
              <a:rPr sz="3350" dirty="0">
                <a:latin typeface="Palatino Linotype"/>
                <a:cs typeface="Palatino Linotype"/>
              </a:rPr>
              <a:t>feet.</a:t>
            </a:r>
            <a:r>
              <a:rPr sz="3350" spc="105" dirty="0">
                <a:latin typeface="Palatino Linotype"/>
                <a:cs typeface="Palatino Linotype"/>
              </a:rPr>
              <a:t> </a:t>
            </a:r>
            <a:r>
              <a:rPr sz="3350" spc="60" dirty="0">
                <a:latin typeface="Palatino Linotype"/>
                <a:cs typeface="Palatino Linotype"/>
              </a:rPr>
              <a:t>It</a:t>
            </a:r>
            <a:r>
              <a:rPr sz="3350" spc="114" dirty="0">
                <a:latin typeface="Palatino Linotype"/>
                <a:cs typeface="Palatino Linotype"/>
              </a:rPr>
              <a:t> </a:t>
            </a:r>
            <a:r>
              <a:rPr sz="3350" dirty="0">
                <a:latin typeface="Palatino Linotype"/>
                <a:cs typeface="Palatino Linotype"/>
              </a:rPr>
              <a:t>is</a:t>
            </a:r>
            <a:r>
              <a:rPr sz="3350" spc="120" dirty="0">
                <a:latin typeface="Palatino Linotype"/>
                <a:cs typeface="Palatino Linotype"/>
              </a:rPr>
              <a:t> </a:t>
            </a:r>
            <a:r>
              <a:rPr sz="3350" spc="50" dirty="0">
                <a:latin typeface="Palatino Linotype"/>
                <a:cs typeface="Palatino Linotype"/>
              </a:rPr>
              <a:t>not</a:t>
            </a:r>
            <a:r>
              <a:rPr sz="3350" spc="114" dirty="0">
                <a:latin typeface="Palatino Linotype"/>
                <a:cs typeface="Palatino Linotype"/>
              </a:rPr>
              <a:t> </a:t>
            </a:r>
            <a:r>
              <a:rPr sz="3350" dirty="0">
                <a:latin typeface="Palatino Linotype"/>
                <a:cs typeface="Palatino Linotype"/>
              </a:rPr>
              <a:t>necessary</a:t>
            </a:r>
            <a:r>
              <a:rPr sz="3350" spc="114" dirty="0">
                <a:latin typeface="Palatino Linotype"/>
                <a:cs typeface="Palatino Linotype"/>
              </a:rPr>
              <a:t> </a:t>
            </a:r>
            <a:r>
              <a:rPr sz="3350" spc="65" dirty="0">
                <a:latin typeface="Palatino Linotype"/>
                <a:cs typeface="Palatino Linotype"/>
              </a:rPr>
              <a:t>to</a:t>
            </a:r>
            <a:r>
              <a:rPr sz="3350" spc="114" dirty="0">
                <a:latin typeface="Palatino Linotype"/>
                <a:cs typeface="Palatino Linotype"/>
              </a:rPr>
              <a:t> </a:t>
            </a:r>
            <a:r>
              <a:rPr sz="3350" dirty="0">
                <a:latin typeface="Palatino Linotype"/>
                <a:cs typeface="Palatino Linotype"/>
              </a:rPr>
              <a:t>rub</a:t>
            </a:r>
            <a:r>
              <a:rPr sz="3350" spc="114" dirty="0">
                <a:latin typeface="Palatino Linotype"/>
                <a:cs typeface="Palatino Linotype"/>
              </a:rPr>
              <a:t> </a:t>
            </a:r>
            <a:r>
              <a:rPr sz="3350" spc="55" dirty="0">
                <a:latin typeface="Palatino Linotype"/>
                <a:cs typeface="Palatino Linotype"/>
              </a:rPr>
              <a:t>the</a:t>
            </a:r>
            <a:r>
              <a:rPr sz="3350" spc="120" dirty="0">
                <a:latin typeface="Palatino Linotype"/>
                <a:cs typeface="Palatino Linotype"/>
              </a:rPr>
              <a:t> </a:t>
            </a:r>
            <a:r>
              <a:rPr sz="3350" spc="-10" dirty="0">
                <a:latin typeface="Palatino Linotype"/>
                <a:cs typeface="Palatino Linotype"/>
              </a:rPr>
              <a:t>camphor,</a:t>
            </a:r>
            <a:r>
              <a:rPr sz="3350" spc="114" dirty="0">
                <a:latin typeface="Palatino Linotype"/>
                <a:cs typeface="Palatino Linotype"/>
              </a:rPr>
              <a:t> </a:t>
            </a:r>
            <a:r>
              <a:rPr sz="3350" spc="65" dirty="0">
                <a:latin typeface="Palatino Linotype"/>
                <a:cs typeface="Palatino Linotype"/>
              </a:rPr>
              <a:t>it</a:t>
            </a:r>
            <a:r>
              <a:rPr sz="3350" spc="114" dirty="0">
                <a:latin typeface="Palatino Linotype"/>
                <a:cs typeface="Palatino Linotype"/>
              </a:rPr>
              <a:t> </a:t>
            </a:r>
            <a:r>
              <a:rPr sz="3350" dirty="0">
                <a:latin typeface="Palatino Linotype"/>
                <a:cs typeface="Palatino Linotype"/>
              </a:rPr>
              <a:t>must</a:t>
            </a:r>
            <a:r>
              <a:rPr sz="3350" spc="114" dirty="0">
                <a:latin typeface="Palatino Linotype"/>
                <a:cs typeface="Palatino Linotype"/>
              </a:rPr>
              <a:t> </a:t>
            </a:r>
            <a:r>
              <a:rPr sz="3350" dirty="0">
                <a:latin typeface="Palatino Linotype"/>
                <a:cs typeface="Palatino Linotype"/>
              </a:rPr>
              <a:t>be</a:t>
            </a:r>
            <a:r>
              <a:rPr sz="3350" spc="120" dirty="0">
                <a:latin typeface="Palatino Linotype"/>
                <a:cs typeface="Palatino Linotype"/>
              </a:rPr>
              <a:t> </a:t>
            </a:r>
            <a:r>
              <a:rPr sz="3350" dirty="0">
                <a:latin typeface="Palatino Linotype"/>
                <a:cs typeface="Palatino Linotype"/>
              </a:rPr>
              <a:t>seen</a:t>
            </a:r>
            <a:r>
              <a:rPr sz="3350" spc="114" dirty="0">
                <a:latin typeface="Palatino Linotype"/>
                <a:cs typeface="Palatino Linotype"/>
              </a:rPr>
              <a:t> </a:t>
            </a:r>
            <a:r>
              <a:rPr sz="3350" dirty="0">
                <a:latin typeface="Palatino Linotype"/>
                <a:cs typeface="Palatino Linotype"/>
              </a:rPr>
              <a:t>on</a:t>
            </a:r>
            <a:r>
              <a:rPr sz="3350" spc="114" dirty="0">
                <a:latin typeface="Palatino Linotype"/>
                <a:cs typeface="Palatino Linotype"/>
              </a:rPr>
              <a:t> </a:t>
            </a:r>
            <a:r>
              <a:rPr sz="3350" dirty="0">
                <a:latin typeface="Palatino Linotype"/>
                <a:cs typeface="Palatino Linotype"/>
              </a:rPr>
              <a:t>those</a:t>
            </a:r>
            <a:r>
              <a:rPr sz="3350" spc="114" dirty="0">
                <a:latin typeface="Palatino Linotype"/>
                <a:cs typeface="Palatino Linotype"/>
              </a:rPr>
              <a:t> </a:t>
            </a:r>
            <a:r>
              <a:rPr sz="3350" dirty="0">
                <a:latin typeface="Palatino Linotype"/>
                <a:cs typeface="Palatino Linotype"/>
              </a:rPr>
              <a:t>parts.</a:t>
            </a:r>
            <a:r>
              <a:rPr sz="3350" spc="114" dirty="0">
                <a:latin typeface="Palatino Linotype"/>
                <a:cs typeface="Palatino Linotype"/>
              </a:rPr>
              <a:t> </a:t>
            </a:r>
            <a:r>
              <a:rPr sz="3350" spc="-10" dirty="0">
                <a:latin typeface="Palatino Linotype"/>
                <a:cs typeface="Palatino Linotype"/>
              </a:rPr>
              <a:t>Application</a:t>
            </a:r>
            <a:r>
              <a:rPr sz="3350" spc="120" dirty="0">
                <a:latin typeface="Palatino Linotype"/>
                <a:cs typeface="Palatino Linotype"/>
              </a:rPr>
              <a:t> </a:t>
            </a:r>
            <a:r>
              <a:rPr sz="3350" spc="-25" dirty="0">
                <a:latin typeface="Palatino Linotype"/>
                <a:cs typeface="Palatino Linotype"/>
              </a:rPr>
              <a:t>of </a:t>
            </a:r>
            <a:r>
              <a:rPr sz="3350" dirty="0">
                <a:latin typeface="Palatino Linotype"/>
                <a:cs typeface="Palatino Linotype"/>
              </a:rPr>
              <a:t>camphor</a:t>
            </a:r>
            <a:r>
              <a:rPr sz="3350" spc="95" dirty="0">
                <a:latin typeface="Palatino Linotype"/>
                <a:cs typeface="Palatino Linotype"/>
              </a:rPr>
              <a:t> </a:t>
            </a:r>
            <a:r>
              <a:rPr sz="3350" spc="65" dirty="0">
                <a:latin typeface="Palatino Linotype"/>
                <a:cs typeface="Palatino Linotype"/>
              </a:rPr>
              <a:t>to</a:t>
            </a:r>
            <a:r>
              <a:rPr sz="3350" spc="105" dirty="0">
                <a:latin typeface="Palatino Linotype"/>
                <a:cs typeface="Palatino Linotype"/>
              </a:rPr>
              <a:t> </a:t>
            </a:r>
            <a:r>
              <a:rPr sz="3350" spc="55" dirty="0">
                <a:latin typeface="Palatino Linotype"/>
                <a:cs typeface="Palatino Linotype"/>
              </a:rPr>
              <a:t>the</a:t>
            </a:r>
            <a:r>
              <a:rPr sz="3350" spc="105" dirty="0">
                <a:latin typeface="Palatino Linotype"/>
                <a:cs typeface="Palatino Linotype"/>
              </a:rPr>
              <a:t> </a:t>
            </a:r>
            <a:r>
              <a:rPr sz="3350" dirty="0">
                <a:latin typeface="Palatino Linotype"/>
                <a:cs typeface="Palatino Linotype"/>
              </a:rPr>
              <a:t>nose</a:t>
            </a:r>
            <a:r>
              <a:rPr sz="3350" spc="105" dirty="0">
                <a:latin typeface="Palatino Linotype"/>
                <a:cs typeface="Palatino Linotype"/>
              </a:rPr>
              <a:t> </a:t>
            </a:r>
            <a:r>
              <a:rPr sz="3350" dirty="0">
                <a:latin typeface="Palatino Linotype"/>
                <a:cs typeface="Palatino Linotype"/>
              </a:rPr>
              <a:t>tip</a:t>
            </a:r>
            <a:r>
              <a:rPr sz="3350" spc="105" dirty="0">
                <a:latin typeface="Palatino Linotype"/>
                <a:cs typeface="Palatino Linotype"/>
              </a:rPr>
              <a:t> </a:t>
            </a:r>
            <a:r>
              <a:rPr sz="3350" dirty="0">
                <a:latin typeface="Palatino Linotype"/>
                <a:cs typeface="Palatino Linotype"/>
              </a:rPr>
              <a:t>is</a:t>
            </a:r>
            <a:r>
              <a:rPr sz="3350" spc="105" dirty="0">
                <a:latin typeface="Palatino Linotype"/>
                <a:cs typeface="Palatino Linotype"/>
              </a:rPr>
              <a:t> </a:t>
            </a:r>
            <a:r>
              <a:rPr sz="3350" spc="-10" dirty="0">
                <a:latin typeface="Palatino Linotype"/>
                <a:cs typeface="Palatino Linotype"/>
              </a:rPr>
              <a:t>mustahab.</a:t>
            </a:r>
            <a:endParaRPr sz="3350" dirty="0">
              <a:latin typeface="Palatino Linotype"/>
              <a:cs typeface="Palatino Linotype"/>
            </a:endParaRPr>
          </a:p>
          <a:p>
            <a:pPr marL="766445" marR="5080" indent="-701675">
              <a:lnSpc>
                <a:spcPct val="102499"/>
              </a:lnSpc>
              <a:spcBef>
                <a:spcPts val="745"/>
              </a:spcBef>
              <a:buSzPct val="76119"/>
              <a:buAutoNum type="arabicPeriod"/>
              <a:tabLst>
                <a:tab pos="766445" algn="l"/>
                <a:tab pos="2832735" algn="l"/>
              </a:tabLst>
            </a:pPr>
            <a:r>
              <a:rPr sz="3350" dirty="0">
                <a:latin typeface="Palatino Linotype"/>
                <a:cs typeface="Palatino Linotype"/>
              </a:rPr>
              <a:t>As</a:t>
            </a:r>
            <a:r>
              <a:rPr sz="3350" spc="35" dirty="0">
                <a:latin typeface="Palatino Linotype"/>
                <a:cs typeface="Palatino Linotype"/>
              </a:rPr>
              <a:t> </a:t>
            </a:r>
            <a:r>
              <a:rPr sz="3350" dirty="0">
                <a:latin typeface="Palatino Linotype"/>
                <a:cs typeface="Palatino Linotype"/>
              </a:rPr>
              <a:t>a</a:t>
            </a:r>
            <a:r>
              <a:rPr sz="3350" spc="50" dirty="0">
                <a:latin typeface="Palatino Linotype"/>
                <a:cs typeface="Palatino Linotype"/>
              </a:rPr>
              <a:t> </a:t>
            </a:r>
            <a:r>
              <a:rPr sz="3350" dirty="0">
                <a:latin typeface="Palatino Linotype"/>
                <a:cs typeface="Palatino Linotype"/>
              </a:rPr>
              <a:t>recommended</a:t>
            </a:r>
            <a:r>
              <a:rPr sz="3350" spc="45" dirty="0">
                <a:latin typeface="Palatino Linotype"/>
                <a:cs typeface="Palatino Linotype"/>
              </a:rPr>
              <a:t> </a:t>
            </a:r>
            <a:r>
              <a:rPr sz="3350" dirty="0">
                <a:latin typeface="Palatino Linotype"/>
                <a:cs typeface="Palatino Linotype"/>
              </a:rPr>
              <a:t>precaution,</a:t>
            </a:r>
            <a:r>
              <a:rPr sz="3350" spc="45" dirty="0">
                <a:latin typeface="Palatino Linotype"/>
                <a:cs typeface="Palatino Linotype"/>
              </a:rPr>
              <a:t> </a:t>
            </a:r>
            <a:r>
              <a:rPr sz="3350" spc="55" dirty="0">
                <a:latin typeface="Palatino Linotype"/>
                <a:cs typeface="Palatino Linotype"/>
              </a:rPr>
              <a:t>the</a:t>
            </a:r>
            <a:r>
              <a:rPr sz="3350" spc="50" dirty="0">
                <a:latin typeface="Palatino Linotype"/>
                <a:cs typeface="Palatino Linotype"/>
              </a:rPr>
              <a:t> </a:t>
            </a:r>
            <a:r>
              <a:rPr sz="3350" dirty="0">
                <a:latin typeface="Palatino Linotype"/>
                <a:cs typeface="Palatino Linotype"/>
              </a:rPr>
              <a:t>camphor</a:t>
            </a:r>
            <a:r>
              <a:rPr sz="3350" spc="50" dirty="0">
                <a:latin typeface="Palatino Linotype"/>
                <a:cs typeface="Palatino Linotype"/>
              </a:rPr>
              <a:t> </a:t>
            </a:r>
            <a:r>
              <a:rPr sz="3350" dirty="0">
                <a:latin typeface="Palatino Linotype"/>
                <a:cs typeface="Palatino Linotype"/>
              </a:rPr>
              <a:t>should</a:t>
            </a:r>
            <a:r>
              <a:rPr sz="3350" spc="45" dirty="0">
                <a:latin typeface="Palatino Linotype"/>
                <a:cs typeface="Palatino Linotype"/>
              </a:rPr>
              <a:t> </a:t>
            </a:r>
            <a:r>
              <a:rPr sz="3350" dirty="0">
                <a:latin typeface="Palatino Linotype"/>
                <a:cs typeface="Palatino Linotype"/>
              </a:rPr>
              <a:t>be</a:t>
            </a:r>
            <a:r>
              <a:rPr sz="3350" spc="45" dirty="0">
                <a:latin typeface="Palatino Linotype"/>
                <a:cs typeface="Palatino Linotype"/>
              </a:rPr>
              <a:t> </a:t>
            </a:r>
            <a:r>
              <a:rPr sz="3350" spc="-25" dirty="0">
                <a:latin typeface="Palatino Linotype"/>
                <a:cs typeface="Palatino Linotype"/>
              </a:rPr>
              <a:t>applied</a:t>
            </a:r>
            <a:r>
              <a:rPr sz="3350" spc="45" dirty="0">
                <a:latin typeface="Palatino Linotype"/>
                <a:cs typeface="Palatino Linotype"/>
              </a:rPr>
              <a:t> </a:t>
            </a:r>
            <a:r>
              <a:rPr sz="3350" spc="65" dirty="0">
                <a:latin typeface="Palatino Linotype"/>
                <a:cs typeface="Palatino Linotype"/>
              </a:rPr>
              <a:t>to</a:t>
            </a:r>
            <a:r>
              <a:rPr sz="3350" spc="50" dirty="0">
                <a:latin typeface="Palatino Linotype"/>
                <a:cs typeface="Palatino Linotype"/>
              </a:rPr>
              <a:t> </a:t>
            </a:r>
            <a:r>
              <a:rPr sz="3350" spc="55" dirty="0">
                <a:latin typeface="Palatino Linotype"/>
                <a:cs typeface="Palatino Linotype"/>
              </a:rPr>
              <a:t>the</a:t>
            </a:r>
            <a:r>
              <a:rPr sz="3350" spc="45" dirty="0">
                <a:latin typeface="Palatino Linotype"/>
                <a:cs typeface="Palatino Linotype"/>
              </a:rPr>
              <a:t> </a:t>
            </a:r>
            <a:r>
              <a:rPr sz="3350" dirty="0">
                <a:latin typeface="Palatino Linotype"/>
                <a:cs typeface="Palatino Linotype"/>
              </a:rPr>
              <a:t>forehead</a:t>
            </a:r>
            <a:r>
              <a:rPr sz="3350" spc="50" dirty="0">
                <a:latin typeface="Palatino Linotype"/>
                <a:cs typeface="Palatino Linotype"/>
              </a:rPr>
              <a:t> </a:t>
            </a:r>
            <a:r>
              <a:rPr sz="3350" dirty="0">
                <a:latin typeface="Palatino Linotype"/>
                <a:cs typeface="Palatino Linotype"/>
              </a:rPr>
              <a:t>first.</a:t>
            </a:r>
            <a:r>
              <a:rPr sz="3350" spc="45" dirty="0">
                <a:latin typeface="Palatino Linotype"/>
                <a:cs typeface="Palatino Linotype"/>
              </a:rPr>
              <a:t> </a:t>
            </a:r>
            <a:r>
              <a:rPr sz="3350" spc="60" dirty="0">
                <a:latin typeface="Palatino Linotype"/>
                <a:cs typeface="Palatino Linotype"/>
              </a:rPr>
              <a:t>It</a:t>
            </a:r>
            <a:r>
              <a:rPr sz="3350" spc="50" dirty="0">
                <a:latin typeface="Palatino Linotype"/>
                <a:cs typeface="Palatino Linotype"/>
              </a:rPr>
              <a:t> </a:t>
            </a:r>
            <a:r>
              <a:rPr sz="3350" dirty="0">
                <a:latin typeface="Palatino Linotype"/>
                <a:cs typeface="Palatino Linotype"/>
              </a:rPr>
              <a:t>is</a:t>
            </a:r>
            <a:r>
              <a:rPr sz="3350" spc="50" dirty="0">
                <a:latin typeface="Palatino Linotype"/>
                <a:cs typeface="Palatino Linotype"/>
              </a:rPr>
              <a:t> </a:t>
            </a:r>
            <a:r>
              <a:rPr sz="3350" spc="25" dirty="0">
                <a:latin typeface="Palatino Linotype"/>
                <a:cs typeface="Palatino Linotype"/>
              </a:rPr>
              <a:t>not </a:t>
            </a:r>
            <a:r>
              <a:rPr sz="3350" spc="-10" dirty="0">
                <a:latin typeface="Palatino Linotype"/>
                <a:cs typeface="Palatino Linotype"/>
              </a:rPr>
              <a:t>necessary</a:t>
            </a:r>
            <a:r>
              <a:rPr sz="3350" dirty="0">
                <a:latin typeface="Palatino Linotype"/>
                <a:cs typeface="Palatino Linotype"/>
              </a:rPr>
              <a:t>	</a:t>
            </a:r>
            <a:r>
              <a:rPr sz="3350" spc="65" dirty="0">
                <a:latin typeface="Palatino Linotype"/>
                <a:cs typeface="Palatino Linotype"/>
              </a:rPr>
              <a:t>to</a:t>
            </a:r>
            <a:r>
              <a:rPr sz="3350" spc="55" dirty="0">
                <a:latin typeface="Palatino Linotype"/>
                <a:cs typeface="Palatino Linotype"/>
              </a:rPr>
              <a:t> </a:t>
            </a:r>
            <a:r>
              <a:rPr sz="3350" dirty="0">
                <a:latin typeface="Palatino Linotype"/>
                <a:cs typeface="Palatino Linotype"/>
              </a:rPr>
              <a:t>observe</a:t>
            </a:r>
            <a:r>
              <a:rPr sz="3350" spc="70" dirty="0">
                <a:latin typeface="Palatino Linotype"/>
                <a:cs typeface="Palatino Linotype"/>
              </a:rPr>
              <a:t> </a:t>
            </a:r>
            <a:r>
              <a:rPr sz="3350" dirty="0">
                <a:latin typeface="Palatino Linotype"/>
                <a:cs typeface="Palatino Linotype"/>
              </a:rPr>
              <a:t>sequence</a:t>
            </a:r>
            <a:r>
              <a:rPr sz="3350" spc="65" dirty="0">
                <a:latin typeface="Palatino Linotype"/>
                <a:cs typeface="Palatino Linotype"/>
              </a:rPr>
              <a:t> </a:t>
            </a:r>
            <a:r>
              <a:rPr sz="3350" dirty="0">
                <a:latin typeface="Palatino Linotype"/>
                <a:cs typeface="Palatino Linotype"/>
              </a:rPr>
              <a:t>while</a:t>
            </a:r>
            <a:r>
              <a:rPr sz="3350" spc="70" dirty="0">
                <a:latin typeface="Palatino Linotype"/>
                <a:cs typeface="Palatino Linotype"/>
              </a:rPr>
              <a:t> </a:t>
            </a:r>
            <a:r>
              <a:rPr sz="3350" spc="-60" dirty="0">
                <a:latin typeface="Palatino Linotype"/>
                <a:cs typeface="Palatino Linotype"/>
              </a:rPr>
              <a:t>applying</a:t>
            </a:r>
            <a:r>
              <a:rPr sz="3350" spc="65" dirty="0">
                <a:latin typeface="Palatino Linotype"/>
                <a:cs typeface="Palatino Linotype"/>
              </a:rPr>
              <a:t> </a:t>
            </a:r>
            <a:r>
              <a:rPr sz="3350" dirty="0">
                <a:latin typeface="Palatino Linotype"/>
                <a:cs typeface="Palatino Linotype"/>
              </a:rPr>
              <a:t>camphor</a:t>
            </a:r>
            <a:r>
              <a:rPr sz="3350" spc="70" dirty="0">
                <a:latin typeface="Palatino Linotype"/>
                <a:cs typeface="Palatino Linotype"/>
              </a:rPr>
              <a:t> </a:t>
            </a:r>
            <a:r>
              <a:rPr sz="3350" spc="65" dirty="0">
                <a:latin typeface="Palatino Linotype"/>
                <a:cs typeface="Palatino Linotype"/>
              </a:rPr>
              <a:t>to </a:t>
            </a:r>
            <a:r>
              <a:rPr sz="3350" spc="55" dirty="0">
                <a:latin typeface="Palatino Linotype"/>
                <a:cs typeface="Palatino Linotype"/>
              </a:rPr>
              <a:t>the</a:t>
            </a:r>
            <a:r>
              <a:rPr sz="3350" spc="70" dirty="0">
                <a:latin typeface="Palatino Linotype"/>
                <a:cs typeface="Palatino Linotype"/>
              </a:rPr>
              <a:t> </a:t>
            </a:r>
            <a:r>
              <a:rPr sz="3350" dirty="0">
                <a:latin typeface="Palatino Linotype"/>
                <a:cs typeface="Palatino Linotype"/>
              </a:rPr>
              <a:t>mentioned</a:t>
            </a:r>
            <a:r>
              <a:rPr sz="3350" spc="65" dirty="0">
                <a:latin typeface="Palatino Linotype"/>
                <a:cs typeface="Palatino Linotype"/>
              </a:rPr>
              <a:t> </a:t>
            </a:r>
            <a:r>
              <a:rPr sz="3350" spc="-10" dirty="0">
                <a:latin typeface="Palatino Linotype"/>
                <a:cs typeface="Palatino Linotype"/>
              </a:rPr>
              <a:t>parts.</a:t>
            </a:r>
            <a:endParaRPr sz="33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248419"/>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HUNOOT</a:t>
            </a:r>
            <a:r>
              <a:rPr kumimoji="0" lang="en-US" sz="8000" b="1" i="0" u="none" strike="noStrike" kern="0" cap="none" spc="0" normalizeH="0" baseline="0" noProof="0" dirty="0">
                <a:ln>
                  <a:noFill/>
                </a:ln>
                <a:solidFill>
                  <a:srgbClr val="5C5C5C"/>
                </a:solidFill>
                <a:effectLst/>
                <a:uLnTx/>
                <a:uFillTx/>
                <a:latin typeface="DINCondensed-Bold"/>
                <a:ea typeface="+mj-ea"/>
                <a:cs typeface="Calibri"/>
              </a:rPr>
              <a:t> </a:t>
            </a:r>
            <a:r>
              <a:rPr lang="en-US" sz="7200" dirty="0">
                <a:solidFill>
                  <a:srgbClr val="5C5C5C"/>
                </a:solidFill>
                <a:latin typeface="DINCondensed-Bold"/>
              </a:rPr>
              <a:t>PROCESS</a:t>
            </a:r>
            <a:endParaRPr sz="7200" dirty="0">
              <a:solidFill>
                <a:srgbClr val="5C5C5C"/>
              </a:solidFill>
              <a:latin typeface="DINCondensed-Bold"/>
            </a:endParaRPr>
          </a:p>
        </p:txBody>
      </p:sp>
      <p:sp>
        <p:nvSpPr>
          <p:cNvPr id="3" name="object 3"/>
          <p:cNvSpPr txBox="1"/>
          <p:nvPr/>
        </p:nvSpPr>
        <p:spPr>
          <a:xfrm>
            <a:off x="919208" y="2134669"/>
            <a:ext cx="18289905" cy="7921399"/>
          </a:xfrm>
          <a:prstGeom prst="rect">
            <a:avLst/>
          </a:prstGeom>
        </p:spPr>
        <p:txBody>
          <a:bodyPr vert="horz" wrap="square" lIns="0" tIns="72390" rIns="0" bIns="0" rtlCol="0">
            <a:spAutoFit/>
          </a:bodyPr>
          <a:lstStyle/>
          <a:p>
            <a:pPr marL="527050" marR="211454" indent="-514350">
              <a:lnSpc>
                <a:spcPts val="3629"/>
              </a:lnSpc>
              <a:spcBef>
                <a:spcPts val="570"/>
              </a:spcBef>
              <a:buFont typeface="+mj-lt"/>
              <a:buAutoNum type="arabicPeriod" startAt="8"/>
              <a:tabLst>
                <a:tab pos="488315" algn="l"/>
              </a:tabLst>
            </a:pPr>
            <a:r>
              <a:rPr sz="3350" dirty="0">
                <a:latin typeface="Palatino Linotype"/>
              </a:rPr>
              <a:t>It is mustahab to mix a small quantity of Turbah (soil of the land around the shrine of Imam Husayn (A.S) with camphor. It should not be applied to those parts of the body, where its use may imply any disrespect (ie: knees, and toes).</a:t>
            </a: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r>
              <a:rPr sz="3350" dirty="0">
                <a:latin typeface="Palatino Linotype"/>
              </a:rPr>
              <a:t>The quantity of Turbah (after mixing it with camphor) should not be so much to change the identity of camphor.</a:t>
            </a: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r>
              <a:rPr sz="3350" dirty="0">
                <a:latin typeface="Palatino Linotype"/>
              </a:rPr>
              <a:t>If the amount of camphor available is only sufficient for ghusl only, then it is not wajib to apply Hunut. However, if small amount of camphor is left after ghusl but not enough to provide Hunut to all the mentioned parts; then as a recommended precaution, camphor should be applied to the forehead first, and the remainder (if any) will be applied to other parts.</a:t>
            </a: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endParaRPr lang="en-CA" sz="3350" dirty="0">
              <a:latin typeface="Palatino Linotype"/>
            </a:endParaRPr>
          </a:p>
          <a:p>
            <a:pPr marL="527050" marR="211454" indent="-514350">
              <a:lnSpc>
                <a:spcPts val="3629"/>
              </a:lnSpc>
              <a:spcBef>
                <a:spcPts val="570"/>
              </a:spcBef>
              <a:buFont typeface="+mj-lt"/>
              <a:buAutoNum type="arabicPeriod" startAt="8"/>
              <a:tabLst>
                <a:tab pos="488315" algn="l"/>
              </a:tabLst>
            </a:pPr>
            <a:r>
              <a:rPr sz="3350" dirty="0">
                <a:latin typeface="Palatino Linotype"/>
              </a:rPr>
              <a:t>It is also Mustahab that 2 pieces of fresh and green twigs are placed in the grave with the dead body (we use the branches from the tree that is seen at the main gate upon entering the center). Applied in the Kafan, on the right and left arms, under armpits.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5250" y="7254875"/>
            <a:ext cx="9046210" cy="1520288"/>
          </a:xfrm>
          <a:prstGeom prst="rect">
            <a:avLst/>
          </a:prstGeom>
        </p:spPr>
        <p:txBody>
          <a:bodyPr vert="horz" wrap="square" lIns="0" tIns="12065" rIns="0" bIns="0" rtlCol="0">
            <a:spAutoFit/>
          </a:bodyPr>
          <a:lstStyle/>
          <a:p>
            <a:pPr marL="12700">
              <a:lnSpc>
                <a:spcPct val="100000"/>
              </a:lnSpc>
              <a:spcBef>
                <a:spcPts val="95"/>
              </a:spcBef>
            </a:pPr>
            <a:r>
              <a:rPr lang="en-US" sz="9800" b="1" i="0" dirty="0">
                <a:solidFill>
                  <a:srgbClr val="5C5C5C"/>
                </a:solidFill>
                <a:effectLst/>
                <a:latin typeface="DINCondensed-Bold"/>
              </a:rPr>
              <a:t>KAFAN PROCESS</a:t>
            </a:r>
            <a:r>
              <a:rPr lang="en-US" sz="2800" dirty="0"/>
              <a:t> </a:t>
            </a:r>
            <a:endParaRPr sz="141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b="1" i="0" dirty="0">
                <a:solidFill>
                  <a:srgbClr val="5C5C5C"/>
                </a:solidFill>
                <a:effectLst/>
                <a:latin typeface="DINCondensed-Bold"/>
              </a:rPr>
              <a:t>KAFAN PROCESS</a:t>
            </a:r>
            <a:r>
              <a:rPr lang="en-US" sz="7200" dirty="0"/>
              <a:t> </a:t>
            </a:r>
            <a:endParaRPr sz="7200" spc="-770" dirty="0"/>
          </a:p>
        </p:txBody>
      </p:sp>
      <p:sp>
        <p:nvSpPr>
          <p:cNvPr id="3" name="object 3"/>
          <p:cNvSpPr txBox="1"/>
          <p:nvPr/>
        </p:nvSpPr>
        <p:spPr>
          <a:xfrm>
            <a:off x="866854" y="2144302"/>
            <a:ext cx="18160365" cy="7834630"/>
          </a:xfrm>
          <a:prstGeom prst="rect">
            <a:avLst/>
          </a:prstGeom>
        </p:spPr>
        <p:txBody>
          <a:bodyPr vert="horz" wrap="square" lIns="0" tIns="15875" rIns="0" bIns="0" rtlCol="0">
            <a:spAutoFit/>
          </a:bodyPr>
          <a:lstStyle/>
          <a:p>
            <a:pPr marL="12700">
              <a:lnSpc>
                <a:spcPct val="100000"/>
              </a:lnSpc>
              <a:spcBef>
                <a:spcPts val="125"/>
              </a:spcBef>
            </a:pPr>
            <a:r>
              <a:rPr sz="3600" b="1" dirty="0">
                <a:latin typeface="Palatino Linotype"/>
                <a:cs typeface="Palatino Linotype"/>
              </a:rPr>
              <a:t>WAJIB</a:t>
            </a:r>
            <a:r>
              <a:rPr sz="3600" b="1" spc="170" dirty="0">
                <a:latin typeface="Palatino Linotype"/>
                <a:cs typeface="Palatino Linotype"/>
              </a:rPr>
              <a:t> </a:t>
            </a:r>
            <a:r>
              <a:rPr sz="3600" b="1" spc="100" dirty="0">
                <a:latin typeface="Palatino Linotype"/>
                <a:cs typeface="Palatino Linotype"/>
              </a:rPr>
              <a:t>PIECES:</a:t>
            </a:r>
            <a:endParaRPr sz="3600" dirty="0">
              <a:latin typeface="Palatino Linotype"/>
              <a:cs typeface="Palatino Linotype"/>
            </a:endParaRPr>
          </a:p>
          <a:p>
            <a:pPr>
              <a:lnSpc>
                <a:spcPct val="100000"/>
              </a:lnSpc>
              <a:spcBef>
                <a:spcPts val="1410"/>
              </a:spcBef>
            </a:pPr>
            <a:endParaRPr sz="3600" dirty="0">
              <a:latin typeface="Palatino Linotype"/>
              <a:cs typeface="Palatino Linotype"/>
            </a:endParaRPr>
          </a:p>
          <a:p>
            <a:pPr marL="818515" marR="73025" indent="-754380">
              <a:lnSpc>
                <a:spcPct val="103099"/>
              </a:lnSpc>
              <a:buClr>
                <a:srgbClr val="000000"/>
              </a:buClr>
              <a:buSzPct val="76388"/>
              <a:buAutoNum type="arabicPeriod"/>
              <a:tabLst>
                <a:tab pos="818515" algn="l"/>
              </a:tabLst>
            </a:pPr>
            <a:r>
              <a:rPr sz="3600" b="1" u="sng" dirty="0">
                <a:solidFill>
                  <a:srgbClr val="002060"/>
                </a:solidFill>
                <a:uFill>
                  <a:solidFill>
                    <a:srgbClr val="002060"/>
                  </a:solidFill>
                </a:uFill>
                <a:latin typeface="Palatino Linotype"/>
                <a:cs typeface="Palatino Linotype"/>
              </a:rPr>
              <a:t>Loin</a:t>
            </a:r>
            <a:r>
              <a:rPr sz="3600" b="1" u="sng" spc="120" dirty="0">
                <a:solidFill>
                  <a:srgbClr val="002060"/>
                </a:solidFill>
                <a:uFill>
                  <a:solidFill>
                    <a:srgbClr val="002060"/>
                  </a:solidFill>
                </a:uFill>
                <a:latin typeface="Palatino Linotype"/>
                <a:cs typeface="Palatino Linotype"/>
              </a:rPr>
              <a:t> </a:t>
            </a:r>
            <a:r>
              <a:rPr sz="3600" b="1" u="sng" spc="90" dirty="0">
                <a:solidFill>
                  <a:srgbClr val="002060"/>
                </a:solidFill>
                <a:uFill>
                  <a:solidFill>
                    <a:srgbClr val="002060"/>
                  </a:solidFill>
                </a:uFill>
                <a:latin typeface="Palatino Linotype"/>
                <a:cs typeface="Palatino Linotype"/>
              </a:rPr>
              <a:t>Cloth</a:t>
            </a:r>
            <a:r>
              <a:rPr sz="3600" b="1" spc="90" dirty="0">
                <a:solidFill>
                  <a:srgbClr val="002060"/>
                </a:solidFill>
                <a:latin typeface="Palatino Linotype"/>
                <a:cs typeface="Palatino Linotype"/>
              </a:rPr>
              <a:t>:</a:t>
            </a:r>
            <a:r>
              <a:rPr sz="3600" b="1" spc="125" dirty="0">
                <a:solidFill>
                  <a:srgbClr val="002060"/>
                </a:solidFill>
                <a:latin typeface="Palatino Linotype"/>
                <a:cs typeface="Palatino Linotype"/>
              </a:rPr>
              <a:t> </a:t>
            </a:r>
            <a:r>
              <a:rPr sz="3600" dirty="0">
                <a:latin typeface="Palatino Linotype"/>
                <a:cs typeface="Palatino Linotype"/>
              </a:rPr>
              <a:t>an</a:t>
            </a:r>
            <a:r>
              <a:rPr sz="3600" spc="55" dirty="0">
                <a:latin typeface="Palatino Linotype"/>
                <a:cs typeface="Palatino Linotype"/>
              </a:rPr>
              <a:t> </a:t>
            </a:r>
            <a:r>
              <a:rPr sz="3600" dirty="0">
                <a:latin typeface="Palatino Linotype"/>
                <a:cs typeface="Palatino Linotype"/>
              </a:rPr>
              <a:t>apron</a:t>
            </a:r>
            <a:r>
              <a:rPr sz="3600" spc="60" dirty="0">
                <a:latin typeface="Palatino Linotype"/>
                <a:cs typeface="Palatino Linotype"/>
              </a:rPr>
              <a:t> </a:t>
            </a:r>
            <a:r>
              <a:rPr sz="3600" dirty="0">
                <a:latin typeface="Palatino Linotype"/>
                <a:cs typeface="Palatino Linotype"/>
              </a:rPr>
              <a:t>like</a:t>
            </a:r>
            <a:r>
              <a:rPr sz="3600" spc="55" dirty="0">
                <a:latin typeface="Palatino Linotype"/>
                <a:cs typeface="Palatino Linotype"/>
              </a:rPr>
              <a:t> </a:t>
            </a:r>
            <a:r>
              <a:rPr sz="3600" dirty="0">
                <a:latin typeface="Palatino Linotype"/>
                <a:cs typeface="Palatino Linotype"/>
              </a:rPr>
              <a:t>cloth</a:t>
            </a:r>
            <a:r>
              <a:rPr sz="3600" spc="60" dirty="0">
                <a:latin typeface="Palatino Linotype"/>
                <a:cs typeface="Palatino Linotype"/>
              </a:rPr>
              <a:t> </a:t>
            </a:r>
            <a:r>
              <a:rPr sz="3600" dirty="0">
                <a:latin typeface="Palatino Linotype"/>
                <a:cs typeface="Palatino Linotype"/>
              </a:rPr>
              <a:t>worn</a:t>
            </a:r>
            <a:r>
              <a:rPr sz="3600" spc="55" dirty="0">
                <a:latin typeface="Palatino Linotype"/>
                <a:cs typeface="Palatino Linotype"/>
              </a:rPr>
              <a:t> </a:t>
            </a:r>
            <a:r>
              <a:rPr sz="3600" dirty="0">
                <a:latin typeface="Palatino Linotype"/>
                <a:cs typeface="Palatino Linotype"/>
              </a:rPr>
              <a:t>around</a:t>
            </a:r>
            <a:r>
              <a:rPr sz="3600" spc="60" dirty="0">
                <a:latin typeface="Palatino Linotype"/>
                <a:cs typeface="Palatino Linotype"/>
              </a:rPr>
              <a:t> </a:t>
            </a:r>
            <a:r>
              <a:rPr sz="3600" spc="55" dirty="0">
                <a:latin typeface="Palatino Linotype"/>
                <a:cs typeface="Palatino Linotype"/>
              </a:rPr>
              <a:t>the </a:t>
            </a:r>
            <a:r>
              <a:rPr sz="3600" dirty="0">
                <a:latin typeface="Palatino Linotype"/>
                <a:cs typeface="Palatino Linotype"/>
              </a:rPr>
              <a:t>waist.</a:t>
            </a:r>
            <a:r>
              <a:rPr sz="3600" spc="55" dirty="0">
                <a:latin typeface="Palatino Linotype"/>
                <a:cs typeface="Palatino Linotype"/>
              </a:rPr>
              <a:t> </a:t>
            </a:r>
            <a:r>
              <a:rPr sz="3600" spc="65" dirty="0">
                <a:latin typeface="Palatino Linotype"/>
                <a:cs typeface="Palatino Linotype"/>
              </a:rPr>
              <a:t>It</a:t>
            </a:r>
            <a:r>
              <a:rPr sz="3600" spc="60" dirty="0">
                <a:latin typeface="Palatino Linotype"/>
                <a:cs typeface="Palatino Linotype"/>
              </a:rPr>
              <a:t> </a:t>
            </a:r>
            <a:r>
              <a:rPr sz="3600" dirty="0">
                <a:latin typeface="Palatino Linotype"/>
                <a:cs typeface="Palatino Linotype"/>
              </a:rPr>
              <a:t>should</a:t>
            </a:r>
            <a:r>
              <a:rPr sz="3600" spc="55" dirty="0">
                <a:latin typeface="Palatino Linotype"/>
                <a:cs typeface="Palatino Linotype"/>
              </a:rPr>
              <a:t> </a:t>
            </a:r>
            <a:r>
              <a:rPr sz="3600" dirty="0">
                <a:latin typeface="Palatino Linotype"/>
                <a:cs typeface="Palatino Linotype"/>
              </a:rPr>
              <a:t>completely</a:t>
            </a:r>
            <a:r>
              <a:rPr sz="3600" spc="60" dirty="0">
                <a:latin typeface="Palatino Linotype"/>
                <a:cs typeface="Palatino Linotype"/>
              </a:rPr>
              <a:t> </a:t>
            </a:r>
            <a:r>
              <a:rPr sz="3600" spc="-20" dirty="0">
                <a:latin typeface="Palatino Linotype"/>
                <a:cs typeface="Palatino Linotype"/>
              </a:rPr>
              <a:t>cover </a:t>
            </a:r>
            <a:r>
              <a:rPr sz="3600" dirty="0">
                <a:latin typeface="Palatino Linotype"/>
                <a:cs typeface="Palatino Linotype"/>
              </a:rPr>
              <a:t>both</a:t>
            </a:r>
            <a:r>
              <a:rPr sz="3600" spc="70" dirty="0">
                <a:latin typeface="Palatino Linotype"/>
                <a:cs typeface="Palatino Linotype"/>
              </a:rPr>
              <a:t> </a:t>
            </a:r>
            <a:r>
              <a:rPr sz="3600" spc="55" dirty="0">
                <a:latin typeface="Palatino Linotype"/>
                <a:cs typeface="Palatino Linotype"/>
              </a:rPr>
              <a:t>the</a:t>
            </a:r>
            <a:r>
              <a:rPr sz="3600" spc="70" dirty="0">
                <a:latin typeface="Palatino Linotype"/>
                <a:cs typeface="Palatino Linotype"/>
              </a:rPr>
              <a:t> </a:t>
            </a:r>
            <a:r>
              <a:rPr sz="3600" dirty="0">
                <a:latin typeface="Palatino Linotype"/>
                <a:cs typeface="Palatino Linotype"/>
              </a:rPr>
              <a:t>front</a:t>
            </a:r>
            <a:r>
              <a:rPr sz="3600" spc="75" dirty="0">
                <a:latin typeface="Palatino Linotype"/>
                <a:cs typeface="Palatino Linotype"/>
              </a:rPr>
              <a:t> </a:t>
            </a:r>
            <a:r>
              <a:rPr sz="3600" dirty="0">
                <a:latin typeface="Palatino Linotype"/>
                <a:cs typeface="Palatino Linotype"/>
              </a:rPr>
              <a:t>and</a:t>
            </a:r>
            <a:r>
              <a:rPr sz="3600" spc="70" dirty="0">
                <a:latin typeface="Palatino Linotype"/>
                <a:cs typeface="Palatino Linotype"/>
              </a:rPr>
              <a:t> </a:t>
            </a:r>
            <a:r>
              <a:rPr sz="3600" dirty="0">
                <a:latin typeface="Palatino Linotype"/>
                <a:cs typeface="Palatino Linotype"/>
              </a:rPr>
              <a:t>back</a:t>
            </a:r>
            <a:r>
              <a:rPr sz="3600" spc="75" dirty="0">
                <a:latin typeface="Palatino Linotype"/>
                <a:cs typeface="Palatino Linotype"/>
              </a:rPr>
              <a:t> </a:t>
            </a:r>
            <a:r>
              <a:rPr sz="3600" dirty="0">
                <a:latin typeface="Palatino Linotype"/>
                <a:cs typeface="Palatino Linotype"/>
              </a:rPr>
              <a:t>part</a:t>
            </a:r>
            <a:r>
              <a:rPr sz="3600" spc="70" dirty="0">
                <a:latin typeface="Palatino Linotype"/>
                <a:cs typeface="Palatino Linotype"/>
              </a:rPr>
              <a:t> </a:t>
            </a:r>
            <a:r>
              <a:rPr sz="3600" dirty="0">
                <a:latin typeface="Palatino Linotype"/>
                <a:cs typeface="Palatino Linotype"/>
              </a:rPr>
              <a:t>of</a:t>
            </a:r>
            <a:r>
              <a:rPr sz="3600" spc="75" dirty="0">
                <a:latin typeface="Palatino Linotype"/>
                <a:cs typeface="Palatino Linotype"/>
              </a:rPr>
              <a:t> </a:t>
            </a:r>
            <a:r>
              <a:rPr sz="3600" spc="55" dirty="0">
                <a:latin typeface="Palatino Linotype"/>
                <a:cs typeface="Palatino Linotype"/>
              </a:rPr>
              <a:t>the</a:t>
            </a:r>
            <a:r>
              <a:rPr sz="3600" spc="70" dirty="0">
                <a:latin typeface="Palatino Linotype"/>
                <a:cs typeface="Palatino Linotype"/>
              </a:rPr>
              <a:t> </a:t>
            </a:r>
            <a:r>
              <a:rPr sz="3600" spc="-20" dirty="0">
                <a:latin typeface="Palatino Linotype"/>
                <a:cs typeface="Palatino Linotype"/>
              </a:rPr>
              <a:t>body</a:t>
            </a:r>
            <a:r>
              <a:rPr sz="3600" spc="75" dirty="0">
                <a:latin typeface="Palatino Linotype"/>
                <a:cs typeface="Palatino Linotype"/>
              </a:rPr>
              <a:t> </a:t>
            </a:r>
            <a:r>
              <a:rPr sz="3600" dirty="0">
                <a:latin typeface="Palatino Linotype"/>
                <a:cs typeface="Palatino Linotype"/>
              </a:rPr>
              <a:t>from</a:t>
            </a:r>
            <a:r>
              <a:rPr sz="3600" spc="70" dirty="0">
                <a:latin typeface="Palatino Linotype"/>
                <a:cs typeface="Palatino Linotype"/>
              </a:rPr>
              <a:t> </a:t>
            </a:r>
            <a:r>
              <a:rPr sz="3600" spc="55" dirty="0">
                <a:latin typeface="Palatino Linotype"/>
                <a:cs typeface="Palatino Linotype"/>
              </a:rPr>
              <a:t>the</a:t>
            </a:r>
            <a:r>
              <a:rPr sz="3600" spc="70" dirty="0">
                <a:latin typeface="Palatino Linotype"/>
                <a:cs typeface="Palatino Linotype"/>
              </a:rPr>
              <a:t> </a:t>
            </a:r>
            <a:r>
              <a:rPr sz="3600" dirty="0">
                <a:latin typeface="Palatino Linotype"/>
                <a:cs typeface="Palatino Linotype"/>
              </a:rPr>
              <a:t>navel</a:t>
            </a:r>
            <a:r>
              <a:rPr sz="3600" spc="75" dirty="0">
                <a:latin typeface="Palatino Linotype"/>
                <a:cs typeface="Palatino Linotype"/>
              </a:rPr>
              <a:t> </a:t>
            </a:r>
            <a:r>
              <a:rPr sz="3600" spc="70" dirty="0">
                <a:latin typeface="Palatino Linotype"/>
                <a:cs typeface="Palatino Linotype"/>
              </a:rPr>
              <a:t>to </a:t>
            </a:r>
            <a:r>
              <a:rPr sz="3600" spc="55" dirty="0">
                <a:latin typeface="Palatino Linotype"/>
                <a:cs typeface="Palatino Linotype"/>
              </a:rPr>
              <a:t>the</a:t>
            </a:r>
            <a:r>
              <a:rPr sz="3600" spc="75" dirty="0">
                <a:latin typeface="Palatino Linotype"/>
                <a:cs typeface="Palatino Linotype"/>
              </a:rPr>
              <a:t> </a:t>
            </a:r>
            <a:r>
              <a:rPr sz="3600" dirty="0">
                <a:latin typeface="Palatino Linotype"/>
                <a:cs typeface="Palatino Linotype"/>
              </a:rPr>
              <a:t>knees.</a:t>
            </a:r>
            <a:r>
              <a:rPr sz="3600" spc="70" dirty="0">
                <a:latin typeface="Palatino Linotype"/>
                <a:cs typeface="Palatino Linotype"/>
              </a:rPr>
              <a:t> </a:t>
            </a:r>
            <a:r>
              <a:rPr sz="3600" spc="65" dirty="0">
                <a:latin typeface="Palatino Linotype"/>
                <a:cs typeface="Palatino Linotype"/>
              </a:rPr>
              <a:t>It</a:t>
            </a:r>
            <a:r>
              <a:rPr sz="3600" spc="75" dirty="0">
                <a:latin typeface="Palatino Linotype"/>
                <a:cs typeface="Palatino Linotype"/>
              </a:rPr>
              <a:t> </a:t>
            </a:r>
            <a:r>
              <a:rPr sz="3600" spc="-25" dirty="0">
                <a:latin typeface="Palatino Linotype"/>
                <a:cs typeface="Palatino Linotype"/>
              </a:rPr>
              <a:t>is </a:t>
            </a:r>
            <a:r>
              <a:rPr sz="3600" dirty="0">
                <a:latin typeface="Palatino Linotype"/>
                <a:cs typeface="Palatino Linotype"/>
              </a:rPr>
              <a:t>recommended</a:t>
            </a:r>
            <a:r>
              <a:rPr sz="3600" spc="50" dirty="0">
                <a:latin typeface="Palatino Linotype"/>
                <a:cs typeface="Palatino Linotype"/>
              </a:rPr>
              <a:t> that </a:t>
            </a:r>
            <a:r>
              <a:rPr sz="3600" spc="55" dirty="0">
                <a:latin typeface="Palatino Linotype"/>
                <a:cs typeface="Palatino Linotype"/>
              </a:rPr>
              <a:t>the </a:t>
            </a:r>
            <a:r>
              <a:rPr sz="3600" dirty="0">
                <a:latin typeface="Palatino Linotype"/>
                <a:cs typeface="Palatino Linotype"/>
              </a:rPr>
              <a:t>cloth</a:t>
            </a:r>
            <a:r>
              <a:rPr sz="3600" spc="50" dirty="0">
                <a:latin typeface="Palatino Linotype"/>
                <a:cs typeface="Palatino Linotype"/>
              </a:rPr>
              <a:t> </a:t>
            </a:r>
            <a:r>
              <a:rPr sz="3600" dirty="0">
                <a:latin typeface="Palatino Linotype"/>
                <a:cs typeface="Palatino Linotype"/>
              </a:rPr>
              <a:t>should</a:t>
            </a:r>
            <a:r>
              <a:rPr sz="3600" spc="55" dirty="0">
                <a:latin typeface="Palatino Linotype"/>
                <a:cs typeface="Palatino Linotype"/>
              </a:rPr>
              <a:t> </a:t>
            </a:r>
            <a:r>
              <a:rPr sz="3600" dirty="0">
                <a:latin typeface="Palatino Linotype"/>
                <a:cs typeface="Palatino Linotype"/>
              </a:rPr>
              <a:t>be</a:t>
            </a:r>
            <a:r>
              <a:rPr sz="3600" spc="50" dirty="0">
                <a:latin typeface="Palatino Linotype"/>
                <a:cs typeface="Palatino Linotype"/>
              </a:rPr>
              <a:t> </a:t>
            </a:r>
            <a:r>
              <a:rPr sz="3600" dirty="0">
                <a:latin typeface="Palatino Linotype"/>
                <a:cs typeface="Palatino Linotype"/>
              </a:rPr>
              <a:t>long</a:t>
            </a:r>
            <a:r>
              <a:rPr sz="3600" spc="55" dirty="0">
                <a:latin typeface="Palatino Linotype"/>
                <a:cs typeface="Palatino Linotype"/>
              </a:rPr>
              <a:t> </a:t>
            </a:r>
            <a:r>
              <a:rPr sz="3600" dirty="0">
                <a:latin typeface="Palatino Linotype"/>
                <a:cs typeface="Palatino Linotype"/>
              </a:rPr>
              <a:t>enough</a:t>
            </a:r>
            <a:r>
              <a:rPr sz="3600" spc="50" dirty="0">
                <a:latin typeface="Palatino Linotype"/>
                <a:cs typeface="Palatino Linotype"/>
              </a:rPr>
              <a:t> </a:t>
            </a:r>
            <a:r>
              <a:rPr sz="3600" spc="70" dirty="0">
                <a:latin typeface="Palatino Linotype"/>
                <a:cs typeface="Palatino Linotype"/>
              </a:rPr>
              <a:t>to</a:t>
            </a:r>
            <a:r>
              <a:rPr sz="3600" spc="55" dirty="0">
                <a:latin typeface="Palatino Linotype"/>
                <a:cs typeface="Palatino Linotype"/>
              </a:rPr>
              <a:t> </a:t>
            </a:r>
            <a:r>
              <a:rPr sz="3600" dirty="0">
                <a:latin typeface="Palatino Linotype"/>
                <a:cs typeface="Palatino Linotype"/>
              </a:rPr>
              <a:t>cover</a:t>
            </a:r>
            <a:r>
              <a:rPr sz="3600" spc="50" dirty="0">
                <a:latin typeface="Palatino Linotype"/>
                <a:cs typeface="Palatino Linotype"/>
              </a:rPr>
              <a:t> </a:t>
            </a:r>
            <a:r>
              <a:rPr sz="3600" spc="55" dirty="0">
                <a:latin typeface="Palatino Linotype"/>
                <a:cs typeface="Palatino Linotype"/>
              </a:rPr>
              <a:t>the </a:t>
            </a:r>
            <a:r>
              <a:rPr sz="3600" spc="-20" dirty="0">
                <a:latin typeface="Palatino Linotype"/>
                <a:cs typeface="Palatino Linotype"/>
              </a:rPr>
              <a:t>body</a:t>
            </a:r>
            <a:r>
              <a:rPr sz="3600" spc="50" dirty="0">
                <a:latin typeface="Palatino Linotype"/>
                <a:cs typeface="Palatino Linotype"/>
              </a:rPr>
              <a:t> </a:t>
            </a:r>
            <a:r>
              <a:rPr sz="3600" dirty="0">
                <a:latin typeface="Palatino Linotype"/>
                <a:cs typeface="Palatino Linotype"/>
              </a:rPr>
              <a:t>from</a:t>
            </a:r>
            <a:r>
              <a:rPr sz="3600" spc="55" dirty="0">
                <a:latin typeface="Palatino Linotype"/>
                <a:cs typeface="Palatino Linotype"/>
              </a:rPr>
              <a:t> </a:t>
            </a:r>
            <a:r>
              <a:rPr sz="3600" spc="50" dirty="0">
                <a:latin typeface="Palatino Linotype"/>
                <a:cs typeface="Palatino Linotype"/>
              </a:rPr>
              <a:t>chest </a:t>
            </a:r>
            <a:r>
              <a:rPr sz="3600" spc="-25" dirty="0">
                <a:latin typeface="Palatino Linotype"/>
                <a:cs typeface="Palatino Linotype"/>
              </a:rPr>
              <a:t>up </a:t>
            </a:r>
            <a:r>
              <a:rPr sz="3600" spc="75" dirty="0">
                <a:latin typeface="Palatino Linotype"/>
                <a:cs typeface="Palatino Linotype"/>
              </a:rPr>
              <a:t>to</a:t>
            </a:r>
            <a:r>
              <a:rPr sz="3600" spc="110" dirty="0">
                <a:latin typeface="Palatino Linotype"/>
                <a:cs typeface="Palatino Linotype"/>
              </a:rPr>
              <a:t> </a:t>
            </a:r>
            <a:r>
              <a:rPr sz="3600" spc="65" dirty="0">
                <a:latin typeface="Palatino Linotype"/>
                <a:cs typeface="Palatino Linotype"/>
              </a:rPr>
              <a:t>the</a:t>
            </a:r>
            <a:r>
              <a:rPr sz="3600" spc="110" dirty="0">
                <a:latin typeface="Palatino Linotype"/>
                <a:cs typeface="Palatino Linotype"/>
              </a:rPr>
              <a:t> </a:t>
            </a:r>
            <a:r>
              <a:rPr sz="3600" spc="40" dirty="0">
                <a:latin typeface="Palatino Linotype"/>
                <a:cs typeface="Palatino Linotype"/>
              </a:rPr>
              <a:t>feet.</a:t>
            </a:r>
            <a:endParaRPr sz="3600" dirty="0">
              <a:latin typeface="Palatino Linotype"/>
              <a:cs typeface="Palatino Linotype"/>
            </a:endParaRPr>
          </a:p>
          <a:p>
            <a:pPr>
              <a:lnSpc>
                <a:spcPct val="100000"/>
              </a:lnSpc>
              <a:spcBef>
                <a:spcPts val="500"/>
              </a:spcBef>
              <a:buFont typeface="Palatino Linotype"/>
              <a:buAutoNum type="arabicPeriod"/>
            </a:pPr>
            <a:endParaRPr sz="3600" dirty="0">
              <a:latin typeface="Palatino Linotype"/>
              <a:cs typeface="Palatino Linotype"/>
            </a:endParaRPr>
          </a:p>
          <a:p>
            <a:pPr marL="818515" marR="1917064" indent="-754380">
              <a:lnSpc>
                <a:spcPct val="103099"/>
              </a:lnSpc>
              <a:buClr>
                <a:srgbClr val="000000"/>
              </a:buClr>
              <a:buSzPct val="76388"/>
              <a:buAutoNum type="arabicPeriod"/>
              <a:tabLst>
                <a:tab pos="818515" algn="l"/>
              </a:tabLst>
            </a:pPr>
            <a:r>
              <a:rPr sz="3600" b="1" u="sng" spc="-450" dirty="0">
                <a:solidFill>
                  <a:srgbClr val="002060"/>
                </a:solidFill>
                <a:uFill>
                  <a:solidFill>
                    <a:srgbClr val="002060"/>
                  </a:solidFill>
                </a:uFill>
                <a:latin typeface="Palatino Linotype"/>
                <a:cs typeface="Palatino Linotype"/>
              </a:rPr>
              <a:t>T</a:t>
            </a:r>
            <a:r>
              <a:rPr sz="3600" b="1" u="sng" spc="85" dirty="0">
                <a:solidFill>
                  <a:srgbClr val="002060"/>
                </a:solidFill>
                <a:uFill>
                  <a:solidFill>
                    <a:srgbClr val="002060"/>
                  </a:solidFill>
                </a:uFill>
                <a:latin typeface="Palatino Linotype"/>
                <a:cs typeface="Palatino Linotype"/>
              </a:rPr>
              <a:t>unic:</a:t>
            </a:r>
            <a:r>
              <a:rPr sz="3600" b="1" u="sng" spc="175" dirty="0">
                <a:solidFill>
                  <a:srgbClr val="002060"/>
                </a:solidFill>
                <a:uFill>
                  <a:solidFill>
                    <a:srgbClr val="002060"/>
                  </a:solidFill>
                </a:uFill>
                <a:latin typeface="Palatino Linotype"/>
                <a:cs typeface="Palatino Linotype"/>
              </a:rPr>
              <a:t> </a:t>
            </a:r>
            <a:r>
              <a:rPr sz="3600" b="1" spc="45" dirty="0">
                <a:solidFill>
                  <a:srgbClr val="002060"/>
                </a:solidFill>
                <a:latin typeface="Palatino Linotype"/>
                <a:cs typeface="Palatino Linotype"/>
              </a:rPr>
              <a:t> </a:t>
            </a:r>
            <a:r>
              <a:rPr sz="3600" dirty="0">
                <a:latin typeface="Palatino Linotype"/>
                <a:cs typeface="Palatino Linotype"/>
              </a:rPr>
              <a:t>a</a:t>
            </a:r>
            <a:r>
              <a:rPr sz="3600" spc="80" dirty="0">
                <a:latin typeface="Palatino Linotype"/>
                <a:cs typeface="Palatino Linotype"/>
              </a:rPr>
              <a:t> </a:t>
            </a:r>
            <a:r>
              <a:rPr sz="3600" dirty="0">
                <a:latin typeface="Palatino Linotype"/>
                <a:cs typeface="Palatino Linotype"/>
              </a:rPr>
              <a:t>piece</a:t>
            </a:r>
            <a:r>
              <a:rPr sz="3600" spc="80" dirty="0">
                <a:latin typeface="Palatino Linotype"/>
                <a:cs typeface="Palatino Linotype"/>
              </a:rPr>
              <a:t> </a:t>
            </a:r>
            <a:r>
              <a:rPr sz="3600" dirty="0">
                <a:latin typeface="Palatino Linotype"/>
                <a:cs typeface="Palatino Linotype"/>
              </a:rPr>
              <a:t>of</a:t>
            </a:r>
            <a:r>
              <a:rPr sz="3600" spc="80" dirty="0">
                <a:latin typeface="Palatino Linotype"/>
                <a:cs typeface="Palatino Linotype"/>
              </a:rPr>
              <a:t> </a:t>
            </a:r>
            <a:r>
              <a:rPr sz="3600" dirty="0">
                <a:latin typeface="Palatino Linotype"/>
                <a:cs typeface="Palatino Linotype"/>
              </a:rPr>
              <a:t>cloth</a:t>
            </a:r>
            <a:r>
              <a:rPr sz="3600" spc="80" dirty="0">
                <a:latin typeface="Palatino Linotype"/>
                <a:cs typeface="Palatino Linotype"/>
              </a:rPr>
              <a:t> </a:t>
            </a:r>
            <a:r>
              <a:rPr sz="3600" dirty="0">
                <a:latin typeface="Palatino Linotype"/>
                <a:cs typeface="Palatino Linotype"/>
              </a:rPr>
              <a:t>similar</a:t>
            </a:r>
            <a:r>
              <a:rPr sz="3600" spc="80" dirty="0">
                <a:latin typeface="Palatino Linotype"/>
                <a:cs typeface="Palatino Linotype"/>
              </a:rPr>
              <a:t> </a:t>
            </a:r>
            <a:r>
              <a:rPr sz="3600" spc="70" dirty="0">
                <a:latin typeface="Palatino Linotype"/>
                <a:cs typeface="Palatino Linotype"/>
              </a:rPr>
              <a:t>to</a:t>
            </a:r>
            <a:r>
              <a:rPr sz="3600" spc="80" dirty="0">
                <a:latin typeface="Palatino Linotype"/>
                <a:cs typeface="Palatino Linotype"/>
              </a:rPr>
              <a:t> </a:t>
            </a:r>
            <a:r>
              <a:rPr sz="3600" dirty="0">
                <a:latin typeface="Palatino Linotype"/>
                <a:cs typeface="Palatino Linotype"/>
              </a:rPr>
              <a:t>a</a:t>
            </a:r>
            <a:r>
              <a:rPr sz="3600" spc="80" dirty="0">
                <a:latin typeface="Palatino Linotype"/>
                <a:cs typeface="Palatino Linotype"/>
              </a:rPr>
              <a:t> </a:t>
            </a:r>
            <a:r>
              <a:rPr sz="3600" dirty="0">
                <a:latin typeface="Palatino Linotype"/>
                <a:cs typeface="Palatino Linotype"/>
              </a:rPr>
              <a:t>long</a:t>
            </a:r>
            <a:r>
              <a:rPr sz="3600" spc="80" dirty="0">
                <a:latin typeface="Palatino Linotype"/>
                <a:cs typeface="Palatino Linotype"/>
              </a:rPr>
              <a:t> </a:t>
            </a:r>
            <a:r>
              <a:rPr sz="3600" dirty="0">
                <a:latin typeface="Palatino Linotype"/>
                <a:cs typeface="Palatino Linotype"/>
              </a:rPr>
              <a:t>shirt</a:t>
            </a:r>
            <a:r>
              <a:rPr sz="3600" spc="80" dirty="0">
                <a:latin typeface="Palatino Linotype"/>
                <a:cs typeface="Palatino Linotype"/>
              </a:rPr>
              <a:t> </a:t>
            </a:r>
            <a:r>
              <a:rPr sz="3600" spc="50" dirty="0">
                <a:latin typeface="Palatino Linotype"/>
                <a:cs typeface="Palatino Linotype"/>
              </a:rPr>
              <a:t>that</a:t>
            </a:r>
            <a:r>
              <a:rPr sz="3600" spc="80" dirty="0">
                <a:latin typeface="Palatino Linotype"/>
                <a:cs typeface="Palatino Linotype"/>
              </a:rPr>
              <a:t> </a:t>
            </a:r>
            <a:r>
              <a:rPr sz="3600" dirty="0">
                <a:latin typeface="Palatino Linotype"/>
                <a:cs typeface="Palatino Linotype"/>
              </a:rPr>
              <a:t>covers</a:t>
            </a:r>
            <a:r>
              <a:rPr sz="3600" spc="80" dirty="0">
                <a:latin typeface="Palatino Linotype"/>
                <a:cs typeface="Palatino Linotype"/>
              </a:rPr>
              <a:t> </a:t>
            </a:r>
            <a:r>
              <a:rPr sz="3600" spc="55" dirty="0">
                <a:latin typeface="Palatino Linotype"/>
                <a:cs typeface="Palatino Linotype"/>
              </a:rPr>
              <a:t>the</a:t>
            </a:r>
            <a:r>
              <a:rPr sz="3600" spc="80" dirty="0">
                <a:latin typeface="Palatino Linotype"/>
                <a:cs typeface="Palatino Linotype"/>
              </a:rPr>
              <a:t> </a:t>
            </a:r>
            <a:r>
              <a:rPr sz="3600" spc="-20" dirty="0">
                <a:latin typeface="Palatino Linotype"/>
                <a:cs typeface="Palatino Linotype"/>
              </a:rPr>
              <a:t>body</a:t>
            </a:r>
            <a:r>
              <a:rPr sz="3600" spc="80" dirty="0">
                <a:latin typeface="Palatino Linotype"/>
                <a:cs typeface="Palatino Linotype"/>
              </a:rPr>
              <a:t> </a:t>
            </a:r>
            <a:r>
              <a:rPr sz="3600" dirty="0">
                <a:latin typeface="Palatino Linotype"/>
                <a:cs typeface="Palatino Linotype"/>
              </a:rPr>
              <a:t>from</a:t>
            </a:r>
            <a:r>
              <a:rPr sz="3600" spc="80" dirty="0">
                <a:latin typeface="Palatino Linotype"/>
                <a:cs typeface="Palatino Linotype"/>
              </a:rPr>
              <a:t> </a:t>
            </a:r>
            <a:r>
              <a:rPr sz="3600" spc="30" dirty="0">
                <a:latin typeface="Palatino Linotype"/>
                <a:cs typeface="Palatino Linotype"/>
              </a:rPr>
              <a:t>the </a:t>
            </a:r>
            <a:r>
              <a:rPr sz="3600" dirty="0">
                <a:latin typeface="Palatino Linotype"/>
                <a:cs typeface="Palatino Linotype"/>
              </a:rPr>
              <a:t>shoulders</a:t>
            </a:r>
            <a:r>
              <a:rPr sz="3600" spc="85" dirty="0">
                <a:latin typeface="Palatino Linotype"/>
                <a:cs typeface="Palatino Linotype"/>
              </a:rPr>
              <a:t> </a:t>
            </a:r>
            <a:r>
              <a:rPr sz="3600" spc="70" dirty="0">
                <a:latin typeface="Palatino Linotype"/>
                <a:cs typeface="Palatino Linotype"/>
              </a:rPr>
              <a:t>to</a:t>
            </a:r>
            <a:r>
              <a:rPr sz="3600" spc="90" dirty="0">
                <a:latin typeface="Palatino Linotype"/>
                <a:cs typeface="Palatino Linotype"/>
              </a:rPr>
              <a:t> </a:t>
            </a:r>
            <a:r>
              <a:rPr sz="3600" dirty="0">
                <a:latin typeface="Palatino Linotype"/>
                <a:cs typeface="Palatino Linotype"/>
              </a:rPr>
              <a:t>below</a:t>
            </a:r>
            <a:r>
              <a:rPr sz="3600" spc="85" dirty="0">
                <a:latin typeface="Palatino Linotype"/>
                <a:cs typeface="Palatino Linotype"/>
              </a:rPr>
              <a:t> </a:t>
            </a:r>
            <a:r>
              <a:rPr sz="3600" spc="55" dirty="0">
                <a:latin typeface="Palatino Linotype"/>
                <a:cs typeface="Palatino Linotype"/>
              </a:rPr>
              <a:t>the</a:t>
            </a:r>
            <a:r>
              <a:rPr sz="3600" spc="90" dirty="0">
                <a:latin typeface="Palatino Linotype"/>
                <a:cs typeface="Palatino Linotype"/>
              </a:rPr>
              <a:t> </a:t>
            </a:r>
            <a:r>
              <a:rPr sz="3600" dirty="0">
                <a:latin typeface="Palatino Linotype"/>
                <a:cs typeface="Palatino Linotype"/>
              </a:rPr>
              <a:t>knees,</a:t>
            </a:r>
            <a:r>
              <a:rPr sz="3600" spc="90" dirty="0">
                <a:latin typeface="Palatino Linotype"/>
                <a:cs typeface="Palatino Linotype"/>
              </a:rPr>
              <a:t> </a:t>
            </a:r>
            <a:r>
              <a:rPr sz="3600" spc="-20" dirty="0">
                <a:latin typeface="Palatino Linotype"/>
                <a:cs typeface="Palatino Linotype"/>
              </a:rPr>
              <a:t>preferably</a:t>
            </a:r>
            <a:r>
              <a:rPr sz="3600" spc="85" dirty="0">
                <a:latin typeface="Palatino Linotype"/>
                <a:cs typeface="Palatino Linotype"/>
              </a:rPr>
              <a:t> </a:t>
            </a:r>
            <a:r>
              <a:rPr sz="3600" spc="70" dirty="0">
                <a:latin typeface="Palatino Linotype"/>
                <a:cs typeface="Palatino Linotype"/>
              </a:rPr>
              <a:t>to</a:t>
            </a:r>
            <a:r>
              <a:rPr sz="3600" spc="90" dirty="0">
                <a:latin typeface="Palatino Linotype"/>
                <a:cs typeface="Palatino Linotype"/>
              </a:rPr>
              <a:t> </a:t>
            </a:r>
            <a:r>
              <a:rPr sz="3600" spc="55" dirty="0">
                <a:latin typeface="Palatino Linotype"/>
                <a:cs typeface="Palatino Linotype"/>
              </a:rPr>
              <a:t>the</a:t>
            </a:r>
            <a:r>
              <a:rPr sz="3600" spc="90" dirty="0">
                <a:latin typeface="Palatino Linotype"/>
                <a:cs typeface="Palatino Linotype"/>
              </a:rPr>
              <a:t> </a:t>
            </a:r>
            <a:r>
              <a:rPr sz="3600" spc="-10" dirty="0">
                <a:latin typeface="Palatino Linotype"/>
                <a:cs typeface="Palatino Linotype"/>
              </a:rPr>
              <a:t>ankles.</a:t>
            </a:r>
            <a:endParaRPr sz="3600" dirty="0">
              <a:latin typeface="Palatino Linotype"/>
              <a:cs typeface="Palatino Linotype"/>
            </a:endParaRPr>
          </a:p>
          <a:p>
            <a:pPr>
              <a:lnSpc>
                <a:spcPct val="100000"/>
              </a:lnSpc>
              <a:spcBef>
                <a:spcPts val="580"/>
              </a:spcBef>
              <a:buFont typeface="Palatino Linotype"/>
              <a:buAutoNum type="arabicPeriod"/>
            </a:pPr>
            <a:endParaRPr sz="3600" dirty="0">
              <a:latin typeface="Palatino Linotype"/>
              <a:cs typeface="Palatino Linotype"/>
            </a:endParaRPr>
          </a:p>
          <a:p>
            <a:pPr marL="818515" marR="5080" indent="-754380">
              <a:lnSpc>
                <a:spcPct val="103099"/>
              </a:lnSpc>
              <a:buClr>
                <a:srgbClr val="000000"/>
              </a:buClr>
              <a:buSzPct val="76388"/>
              <a:buAutoNum type="arabicPeriod"/>
              <a:tabLst>
                <a:tab pos="818515" algn="l"/>
              </a:tabLst>
            </a:pPr>
            <a:r>
              <a:rPr sz="3600" b="1" u="sng" spc="55" dirty="0">
                <a:solidFill>
                  <a:srgbClr val="002060"/>
                </a:solidFill>
                <a:uFill>
                  <a:solidFill>
                    <a:srgbClr val="002060"/>
                  </a:solidFill>
                </a:uFill>
                <a:latin typeface="Palatino Linotype"/>
                <a:cs typeface="Palatino Linotype"/>
              </a:rPr>
              <a:t>Inner</a:t>
            </a:r>
            <a:r>
              <a:rPr sz="3600" b="1" u="sng" spc="145" dirty="0">
                <a:solidFill>
                  <a:srgbClr val="002060"/>
                </a:solidFill>
                <a:uFill>
                  <a:solidFill>
                    <a:srgbClr val="002060"/>
                  </a:solidFill>
                </a:uFill>
                <a:latin typeface="Palatino Linotype"/>
                <a:cs typeface="Palatino Linotype"/>
              </a:rPr>
              <a:t> </a:t>
            </a:r>
            <a:r>
              <a:rPr sz="3600" b="1" u="sng" spc="70" dirty="0">
                <a:solidFill>
                  <a:srgbClr val="002060"/>
                </a:solidFill>
                <a:uFill>
                  <a:solidFill>
                    <a:srgbClr val="002060"/>
                  </a:solidFill>
                </a:uFill>
                <a:latin typeface="Palatino Linotype"/>
                <a:cs typeface="Palatino Linotype"/>
              </a:rPr>
              <a:t>Wrapper:</a:t>
            </a:r>
            <a:r>
              <a:rPr sz="3600" b="1" u="sng" spc="150" dirty="0">
                <a:solidFill>
                  <a:srgbClr val="002060"/>
                </a:solidFill>
                <a:uFill>
                  <a:solidFill>
                    <a:srgbClr val="002060"/>
                  </a:solidFill>
                </a:uFill>
                <a:latin typeface="Palatino Linotype"/>
                <a:cs typeface="Palatino Linotype"/>
              </a:rPr>
              <a:t> </a:t>
            </a:r>
            <a:r>
              <a:rPr sz="3600" dirty="0">
                <a:latin typeface="Palatino Linotype"/>
                <a:cs typeface="Palatino Linotype"/>
              </a:rPr>
              <a:t>a</a:t>
            </a:r>
            <a:r>
              <a:rPr sz="3600" spc="80" dirty="0">
                <a:latin typeface="Palatino Linotype"/>
                <a:cs typeface="Palatino Linotype"/>
              </a:rPr>
              <a:t> </a:t>
            </a:r>
            <a:r>
              <a:rPr sz="3600" dirty="0">
                <a:latin typeface="Palatino Linotype"/>
                <a:cs typeface="Palatino Linotype"/>
              </a:rPr>
              <a:t>large</a:t>
            </a:r>
            <a:r>
              <a:rPr sz="3600" spc="80" dirty="0">
                <a:latin typeface="Palatino Linotype"/>
                <a:cs typeface="Palatino Linotype"/>
              </a:rPr>
              <a:t> </a:t>
            </a:r>
            <a:r>
              <a:rPr sz="3600" spc="55" dirty="0">
                <a:latin typeface="Palatino Linotype"/>
                <a:cs typeface="Palatino Linotype"/>
              </a:rPr>
              <a:t>sheet</a:t>
            </a:r>
            <a:r>
              <a:rPr sz="3600" spc="80" dirty="0">
                <a:latin typeface="Palatino Linotype"/>
                <a:cs typeface="Palatino Linotype"/>
              </a:rPr>
              <a:t> </a:t>
            </a:r>
            <a:r>
              <a:rPr sz="3600" dirty="0">
                <a:latin typeface="Palatino Linotype"/>
                <a:cs typeface="Palatino Linotype"/>
              </a:rPr>
              <a:t>of</a:t>
            </a:r>
            <a:r>
              <a:rPr sz="3600" spc="80" dirty="0">
                <a:latin typeface="Palatino Linotype"/>
                <a:cs typeface="Palatino Linotype"/>
              </a:rPr>
              <a:t> </a:t>
            </a:r>
            <a:r>
              <a:rPr sz="3600" dirty="0">
                <a:latin typeface="Palatino Linotype"/>
                <a:cs typeface="Palatino Linotype"/>
              </a:rPr>
              <a:t>cloth</a:t>
            </a:r>
            <a:r>
              <a:rPr sz="3600" spc="80" dirty="0">
                <a:latin typeface="Palatino Linotype"/>
                <a:cs typeface="Palatino Linotype"/>
              </a:rPr>
              <a:t> </a:t>
            </a:r>
            <a:r>
              <a:rPr sz="3600" spc="50" dirty="0">
                <a:latin typeface="Palatino Linotype"/>
                <a:cs typeface="Palatino Linotype"/>
              </a:rPr>
              <a:t>that</a:t>
            </a:r>
            <a:r>
              <a:rPr sz="3600" spc="80" dirty="0">
                <a:latin typeface="Palatino Linotype"/>
                <a:cs typeface="Palatino Linotype"/>
              </a:rPr>
              <a:t> </a:t>
            </a:r>
            <a:r>
              <a:rPr sz="3600" dirty="0">
                <a:latin typeface="Palatino Linotype"/>
                <a:cs typeface="Palatino Linotype"/>
              </a:rPr>
              <a:t>covers</a:t>
            </a:r>
            <a:r>
              <a:rPr sz="3600" spc="80" dirty="0">
                <a:latin typeface="Palatino Linotype"/>
                <a:cs typeface="Palatino Linotype"/>
              </a:rPr>
              <a:t> </a:t>
            </a:r>
            <a:r>
              <a:rPr sz="3600" spc="55" dirty="0">
                <a:latin typeface="Palatino Linotype"/>
                <a:cs typeface="Palatino Linotype"/>
              </a:rPr>
              <a:t>the</a:t>
            </a:r>
            <a:r>
              <a:rPr sz="3600" spc="80" dirty="0">
                <a:latin typeface="Palatino Linotype"/>
                <a:cs typeface="Palatino Linotype"/>
              </a:rPr>
              <a:t> </a:t>
            </a:r>
            <a:r>
              <a:rPr sz="3600" dirty="0">
                <a:latin typeface="Palatino Linotype"/>
                <a:cs typeface="Palatino Linotype"/>
              </a:rPr>
              <a:t>entire</a:t>
            </a:r>
            <a:r>
              <a:rPr sz="3600" spc="80" dirty="0">
                <a:latin typeface="Palatino Linotype"/>
                <a:cs typeface="Palatino Linotype"/>
              </a:rPr>
              <a:t> </a:t>
            </a:r>
            <a:r>
              <a:rPr sz="3600" spc="-70" dirty="0">
                <a:latin typeface="Palatino Linotype"/>
                <a:cs typeface="Palatino Linotype"/>
              </a:rPr>
              <a:t>body.</a:t>
            </a:r>
            <a:r>
              <a:rPr sz="3600" spc="80" dirty="0">
                <a:latin typeface="Palatino Linotype"/>
                <a:cs typeface="Palatino Linotype"/>
              </a:rPr>
              <a:t> </a:t>
            </a:r>
            <a:r>
              <a:rPr sz="3600" dirty="0">
                <a:latin typeface="Palatino Linotype"/>
                <a:cs typeface="Palatino Linotype"/>
              </a:rPr>
              <a:t>As</a:t>
            </a:r>
            <a:r>
              <a:rPr sz="3600" spc="80" dirty="0">
                <a:latin typeface="Palatino Linotype"/>
                <a:cs typeface="Palatino Linotype"/>
              </a:rPr>
              <a:t> </a:t>
            </a:r>
            <a:r>
              <a:rPr sz="3600" dirty="0">
                <a:latin typeface="Palatino Linotype"/>
                <a:cs typeface="Palatino Linotype"/>
              </a:rPr>
              <a:t>a</a:t>
            </a:r>
            <a:r>
              <a:rPr sz="3600" spc="80" dirty="0">
                <a:latin typeface="Palatino Linotype"/>
                <a:cs typeface="Palatino Linotype"/>
              </a:rPr>
              <a:t> </a:t>
            </a:r>
            <a:r>
              <a:rPr sz="3600" dirty="0">
                <a:latin typeface="Palatino Linotype"/>
                <a:cs typeface="Palatino Linotype"/>
              </a:rPr>
              <a:t>precaution,</a:t>
            </a:r>
            <a:r>
              <a:rPr sz="3600" spc="80" dirty="0">
                <a:latin typeface="Palatino Linotype"/>
                <a:cs typeface="Palatino Linotype"/>
              </a:rPr>
              <a:t> </a:t>
            </a:r>
            <a:r>
              <a:rPr sz="3600" spc="50" dirty="0">
                <a:latin typeface="Palatino Linotype"/>
                <a:cs typeface="Palatino Linotype"/>
              </a:rPr>
              <a:t>it </a:t>
            </a:r>
            <a:r>
              <a:rPr sz="3600" dirty="0">
                <a:latin typeface="Palatino Linotype"/>
                <a:cs typeface="Palatino Linotype"/>
              </a:rPr>
              <a:t>should</a:t>
            </a:r>
            <a:r>
              <a:rPr sz="3600" spc="20" dirty="0">
                <a:latin typeface="Palatino Linotype"/>
                <a:cs typeface="Palatino Linotype"/>
              </a:rPr>
              <a:t> </a:t>
            </a:r>
            <a:r>
              <a:rPr sz="3600" dirty="0">
                <a:latin typeface="Palatino Linotype"/>
                <a:cs typeface="Palatino Linotype"/>
              </a:rPr>
              <a:t>be</a:t>
            </a:r>
            <a:r>
              <a:rPr sz="3600" spc="20" dirty="0">
                <a:latin typeface="Palatino Linotype"/>
                <a:cs typeface="Palatino Linotype"/>
              </a:rPr>
              <a:t> </a:t>
            </a:r>
            <a:r>
              <a:rPr sz="3600" dirty="0">
                <a:latin typeface="Palatino Linotype"/>
                <a:cs typeface="Palatino Linotype"/>
              </a:rPr>
              <a:t>long</a:t>
            </a:r>
            <a:r>
              <a:rPr sz="3600" spc="20"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dirty="0">
                <a:latin typeface="Palatino Linotype"/>
                <a:cs typeface="Palatino Linotype"/>
              </a:rPr>
              <a:t>wide</a:t>
            </a:r>
            <a:r>
              <a:rPr sz="3600" spc="20" dirty="0">
                <a:latin typeface="Palatino Linotype"/>
                <a:cs typeface="Palatino Linotype"/>
              </a:rPr>
              <a:t> </a:t>
            </a:r>
            <a:r>
              <a:rPr sz="3600" dirty="0">
                <a:latin typeface="Palatino Linotype"/>
                <a:cs typeface="Palatino Linotype"/>
              </a:rPr>
              <a:t>enough</a:t>
            </a:r>
            <a:r>
              <a:rPr sz="3600" spc="20" dirty="0">
                <a:latin typeface="Palatino Linotype"/>
                <a:cs typeface="Palatino Linotype"/>
              </a:rPr>
              <a:t> </a:t>
            </a:r>
            <a:r>
              <a:rPr sz="3600" dirty="0">
                <a:latin typeface="Palatino Linotype"/>
                <a:cs typeface="Palatino Linotype"/>
              </a:rPr>
              <a:t>so</a:t>
            </a:r>
            <a:r>
              <a:rPr sz="3600" spc="20" dirty="0">
                <a:latin typeface="Palatino Linotype"/>
                <a:cs typeface="Palatino Linotype"/>
              </a:rPr>
              <a:t> </a:t>
            </a:r>
            <a:r>
              <a:rPr sz="3600" spc="50" dirty="0">
                <a:latin typeface="Palatino Linotype"/>
                <a:cs typeface="Palatino Linotype"/>
              </a:rPr>
              <a:t>that</a:t>
            </a:r>
            <a:r>
              <a:rPr sz="3600" spc="20" dirty="0">
                <a:latin typeface="Palatino Linotype"/>
                <a:cs typeface="Palatino Linotype"/>
              </a:rPr>
              <a:t> </a:t>
            </a:r>
            <a:r>
              <a:rPr sz="3600" spc="55" dirty="0">
                <a:latin typeface="Palatino Linotype"/>
                <a:cs typeface="Palatino Linotype"/>
              </a:rPr>
              <a:t>the</a:t>
            </a:r>
            <a:r>
              <a:rPr sz="3600" spc="20" dirty="0">
                <a:latin typeface="Palatino Linotype"/>
                <a:cs typeface="Palatino Linotype"/>
              </a:rPr>
              <a:t> </a:t>
            </a:r>
            <a:r>
              <a:rPr sz="3600" dirty="0">
                <a:latin typeface="Palatino Linotype"/>
                <a:cs typeface="Palatino Linotype"/>
              </a:rPr>
              <a:t>front</a:t>
            </a:r>
            <a:r>
              <a:rPr sz="3600" spc="20" dirty="0">
                <a:latin typeface="Palatino Linotype"/>
                <a:cs typeface="Palatino Linotype"/>
              </a:rPr>
              <a:t> </a:t>
            </a:r>
            <a:r>
              <a:rPr sz="3600" dirty="0">
                <a:latin typeface="Palatino Linotype"/>
                <a:cs typeface="Palatino Linotype"/>
              </a:rPr>
              <a:t>and</a:t>
            </a:r>
            <a:r>
              <a:rPr sz="3600" spc="20" dirty="0">
                <a:latin typeface="Palatino Linotype"/>
                <a:cs typeface="Palatino Linotype"/>
              </a:rPr>
              <a:t> </a:t>
            </a:r>
            <a:r>
              <a:rPr sz="3600" spc="55" dirty="0">
                <a:latin typeface="Palatino Linotype"/>
                <a:cs typeface="Palatino Linotype"/>
              </a:rPr>
              <a:t>the</a:t>
            </a:r>
            <a:r>
              <a:rPr sz="3600" spc="20" dirty="0">
                <a:latin typeface="Palatino Linotype"/>
                <a:cs typeface="Palatino Linotype"/>
              </a:rPr>
              <a:t> </a:t>
            </a:r>
            <a:r>
              <a:rPr sz="3600" dirty="0">
                <a:latin typeface="Palatino Linotype"/>
                <a:cs typeface="Palatino Linotype"/>
              </a:rPr>
              <a:t>back</a:t>
            </a:r>
            <a:r>
              <a:rPr sz="3600" spc="20" dirty="0">
                <a:latin typeface="Palatino Linotype"/>
                <a:cs typeface="Palatino Linotype"/>
              </a:rPr>
              <a:t> </a:t>
            </a:r>
            <a:r>
              <a:rPr sz="3600" dirty="0">
                <a:latin typeface="Palatino Linotype"/>
                <a:cs typeface="Palatino Linotype"/>
              </a:rPr>
              <a:t>part</a:t>
            </a:r>
            <a:r>
              <a:rPr sz="3600" spc="20" dirty="0">
                <a:latin typeface="Palatino Linotype"/>
                <a:cs typeface="Palatino Linotype"/>
              </a:rPr>
              <a:t> </a:t>
            </a:r>
            <a:r>
              <a:rPr sz="3600" spc="-25" dirty="0">
                <a:latin typeface="Palatino Linotype"/>
                <a:cs typeface="Palatino Linotype"/>
              </a:rPr>
              <a:t>overlap</a:t>
            </a:r>
            <a:r>
              <a:rPr sz="3600" spc="20" dirty="0">
                <a:latin typeface="Palatino Linotype"/>
                <a:cs typeface="Palatino Linotype"/>
              </a:rPr>
              <a:t> </a:t>
            </a:r>
            <a:r>
              <a:rPr sz="3600" spc="-20" dirty="0">
                <a:latin typeface="Palatino Linotype"/>
                <a:cs typeface="Palatino Linotype"/>
              </a:rPr>
              <a:t>each </a:t>
            </a:r>
            <a:r>
              <a:rPr sz="3600" dirty="0">
                <a:latin typeface="Palatino Linotype"/>
                <a:cs typeface="Palatino Linotype"/>
              </a:rPr>
              <a:t>other,</a:t>
            </a:r>
            <a:r>
              <a:rPr sz="3600" spc="55" dirty="0">
                <a:latin typeface="Palatino Linotype"/>
                <a:cs typeface="Palatino Linotype"/>
              </a:rPr>
              <a:t> </a:t>
            </a:r>
            <a:r>
              <a:rPr sz="3600" dirty="0">
                <a:latin typeface="Palatino Linotype"/>
                <a:cs typeface="Palatino Linotype"/>
              </a:rPr>
              <a:t>and</a:t>
            </a:r>
            <a:r>
              <a:rPr sz="3600" spc="60" dirty="0">
                <a:latin typeface="Palatino Linotype"/>
                <a:cs typeface="Palatino Linotype"/>
              </a:rPr>
              <a:t> </a:t>
            </a:r>
            <a:r>
              <a:rPr sz="3600" spc="55" dirty="0">
                <a:latin typeface="Palatino Linotype"/>
                <a:cs typeface="Palatino Linotype"/>
              </a:rPr>
              <a:t>the </a:t>
            </a:r>
            <a:r>
              <a:rPr sz="3600" dirty="0">
                <a:latin typeface="Palatino Linotype"/>
                <a:cs typeface="Palatino Linotype"/>
              </a:rPr>
              <a:t>top</a:t>
            </a:r>
            <a:r>
              <a:rPr sz="3600" spc="60" dirty="0">
                <a:latin typeface="Palatino Linotype"/>
                <a:cs typeface="Palatino Linotype"/>
              </a:rPr>
              <a:t> </a:t>
            </a:r>
            <a:r>
              <a:rPr sz="3600" dirty="0">
                <a:latin typeface="Palatino Linotype"/>
                <a:cs typeface="Palatino Linotype"/>
              </a:rPr>
              <a:t>and</a:t>
            </a:r>
            <a:r>
              <a:rPr sz="3600" spc="55" dirty="0">
                <a:latin typeface="Palatino Linotype"/>
                <a:cs typeface="Palatino Linotype"/>
              </a:rPr>
              <a:t> the</a:t>
            </a:r>
            <a:r>
              <a:rPr sz="3600" spc="60" dirty="0">
                <a:latin typeface="Palatino Linotype"/>
                <a:cs typeface="Palatino Linotype"/>
              </a:rPr>
              <a:t> </a:t>
            </a:r>
            <a:r>
              <a:rPr sz="3600" spc="50" dirty="0">
                <a:latin typeface="Palatino Linotype"/>
                <a:cs typeface="Palatino Linotype"/>
              </a:rPr>
              <a:t>bottom</a:t>
            </a:r>
            <a:r>
              <a:rPr sz="3600" spc="60" dirty="0">
                <a:latin typeface="Palatino Linotype"/>
                <a:cs typeface="Palatino Linotype"/>
              </a:rPr>
              <a:t> </a:t>
            </a:r>
            <a:r>
              <a:rPr sz="3600" dirty="0">
                <a:latin typeface="Palatino Linotype"/>
                <a:cs typeface="Palatino Linotype"/>
              </a:rPr>
              <a:t>ends</a:t>
            </a:r>
            <a:r>
              <a:rPr sz="3600" spc="55" dirty="0">
                <a:latin typeface="Palatino Linotype"/>
                <a:cs typeface="Palatino Linotype"/>
              </a:rPr>
              <a:t> </a:t>
            </a:r>
            <a:r>
              <a:rPr sz="3600" dirty="0">
                <a:latin typeface="Palatino Linotype"/>
                <a:cs typeface="Palatino Linotype"/>
              </a:rPr>
              <a:t>can</a:t>
            </a:r>
            <a:r>
              <a:rPr sz="3600" spc="60" dirty="0">
                <a:latin typeface="Palatino Linotype"/>
                <a:cs typeface="Palatino Linotype"/>
              </a:rPr>
              <a:t> </a:t>
            </a:r>
            <a:r>
              <a:rPr sz="3600" dirty="0">
                <a:latin typeface="Palatino Linotype"/>
                <a:cs typeface="Palatino Linotype"/>
              </a:rPr>
              <a:t>be</a:t>
            </a:r>
            <a:r>
              <a:rPr sz="3600" spc="55" dirty="0">
                <a:latin typeface="Palatino Linotype"/>
                <a:cs typeface="Palatino Linotype"/>
              </a:rPr>
              <a:t> </a:t>
            </a:r>
            <a:r>
              <a:rPr sz="3600" dirty="0">
                <a:latin typeface="Palatino Linotype"/>
                <a:cs typeface="Palatino Linotype"/>
              </a:rPr>
              <a:t>tied</a:t>
            </a:r>
            <a:r>
              <a:rPr sz="3600" spc="60" dirty="0">
                <a:latin typeface="Palatino Linotype"/>
                <a:cs typeface="Palatino Linotype"/>
              </a:rPr>
              <a:t> </a:t>
            </a:r>
            <a:r>
              <a:rPr sz="3600" dirty="0">
                <a:latin typeface="Palatino Linotype"/>
                <a:cs typeface="Palatino Linotype"/>
              </a:rPr>
              <a:t>with</a:t>
            </a:r>
            <a:r>
              <a:rPr sz="3600" spc="60" dirty="0">
                <a:latin typeface="Palatino Linotype"/>
                <a:cs typeface="Palatino Linotype"/>
              </a:rPr>
              <a:t> </a:t>
            </a:r>
            <a:r>
              <a:rPr sz="3600" dirty="0">
                <a:latin typeface="Palatino Linotype"/>
                <a:cs typeface="Palatino Linotype"/>
              </a:rPr>
              <a:t>a</a:t>
            </a:r>
            <a:r>
              <a:rPr sz="3600" spc="55" dirty="0">
                <a:latin typeface="Palatino Linotype"/>
                <a:cs typeface="Palatino Linotype"/>
              </a:rPr>
              <a:t> </a:t>
            </a:r>
            <a:r>
              <a:rPr sz="3600" spc="-10" dirty="0">
                <a:latin typeface="Palatino Linotype"/>
                <a:cs typeface="Palatino Linotype"/>
              </a:rPr>
              <a:t>string.</a:t>
            </a:r>
            <a:endParaRPr sz="3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7109996" cy="1940916"/>
          </a:xfrm>
          <a:prstGeom prst="rect">
            <a:avLst/>
          </a:prstGeom>
        </p:spPr>
        <p:txBody>
          <a:bodyPr vert="horz" wrap="square" lIns="0" tIns="17145" rIns="0" bIns="0" rtlCol="0">
            <a:spAutoFit/>
          </a:bodyPr>
          <a:lstStyle/>
          <a:p>
            <a:pPr marL="12700">
              <a:lnSpc>
                <a:spcPct val="100000"/>
              </a:lnSpc>
              <a:spcBef>
                <a:spcPts val="135"/>
              </a:spcBef>
            </a:pPr>
            <a:r>
              <a:rPr lang="en-US" sz="6600" dirty="0">
                <a:solidFill>
                  <a:srgbClr val="5C5C5C"/>
                </a:solidFill>
                <a:latin typeface="DINCondensed-Bold"/>
              </a:rPr>
              <a:t>WHAT IS DEATH? ANSWERS OF THE INFALLIBLES </a:t>
            </a:r>
            <a:br>
              <a:rPr lang="en-US" dirty="0"/>
            </a:br>
            <a:endParaRPr spc="-630" dirty="0"/>
          </a:p>
        </p:txBody>
      </p:sp>
      <p:sp>
        <p:nvSpPr>
          <p:cNvPr id="3" name="object 3"/>
          <p:cNvSpPr txBox="1"/>
          <p:nvPr/>
        </p:nvSpPr>
        <p:spPr>
          <a:xfrm>
            <a:off x="816054" y="2071005"/>
            <a:ext cx="18253710" cy="8067040"/>
          </a:xfrm>
          <a:prstGeom prst="rect">
            <a:avLst/>
          </a:prstGeom>
        </p:spPr>
        <p:txBody>
          <a:bodyPr vert="horz" wrap="square" lIns="0" tIns="12700" rIns="0" bIns="0" rtlCol="0">
            <a:spAutoFit/>
          </a:bodyPr>
          <a:lstStyle/>
          <a:p>
            <a:pPr marL="63500" marR="88265">
              <a:lnSpc>
                <a:spcPct val="112400"/>
              </a:lnSpc>
              <a:spcBef>
                <a:spcPts val="100"/>
              </a:spcBef>
            </a:pPr>
            <a:r>
              <a:rPr sz="3300" dirty="0">
                <a:solidFill>
                  <a:srgbClr val="333333"/>
                </a:solidFill>
                <a:latin typeface="Palatino Linotype"/>
                <a:cs typeface="Palatino Linotype"/>
              </a:rPr>
              <a:t>“For</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30" dirty="0">
                <a:solidFill>
                  <a:srgbClr val="333333"/>
                </a:solidFill>
                <a:latin typeface="Palatino Linotype"/>
                <a:cs typeface="Palatino Linotype"/>
              </a:rPr>
              <a:t> </a:t>
            </a:r>
            <a:r>
              <a:rPr sz="3300" spc="-10" dirty="0">
                <a:solidFill>
                  <a:srgbClr val="333333"/>
                </a:solidFill>
                <a:latin typeface="Palatino Linotype"/>
                <a:cs typeface="Palatino Linotype"/>
              </a:rPr>
              <a:t>believer,</a:t>
            </a:r>
            <a:r>
              <a:rPr sz="3300" spc="30" dirty="0">
                <a:solidFill>
                  <a:srgbClr val="333333"/>
                </a:solidFill>
                <a:latin typeface="Palatino Linotype"/>
                <a:cs typeface="Palatino Linotype"/>
              </a:rPr>
              <a:t> </a:t>
            </a:r>
            <a:r>
              <a:rPr sz="3300" spc="55" dirty="0">
                <a:solidFill>
                  <a:srgbClr val="333333"/>
                </a:solidFill>
                <a:latin typeface="Palatino Linotype"/>
                <a:cs typeface="Palatino Linotype"/>
              </a:rPr>
              <a:t>it</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like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nice</a:t>
            </a:r>
            <a:r>
              <a:rPr sz="3300" spc="30" dirty="0">
                <a:solidFill>
                  <a:srgbClr val="333333"/>
                </a:solidFill>
                <a:latin typeface="Palatino Linotype"/>
                <a:cs typeface="Palatino Linotype"/>
              </a:rPr>
              <a:t> </a:t>
            </a:r>
            <a:r>
              <a:rPr sz="3300" spc="-10" dirty="0">
                <a:solidFill>
                  <a:srgbClr val="333333"/>
                </a:solidFill>
                <a:latin typeface="Palatino Linotype"/>
                <a:cs typeface="Palatino Linotype"/>
              </a:rPr>
              <a:t>fragrance,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which</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comforts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him</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cures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all</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his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pains.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But</a:t>
            </a:r>
            <a:r>
              <a:rPr sz="3300" spc="30" dirty="0">
                <a:solidFill>
                  <a:srgbClr val="333333"/>
                </a:solidFill>
                <a:latin typeface="Palatino Linotype"/>
                <a:cs typeface="Palatino Linotype"/>
              </a:rPr>
              <a:t> </a:t>
            </a:r>
            <a:r>
              <a:rPr sz="3300" spc="-10" dirty="0">
                <a:solidFill>
                  <a:srgbClr val="333333"/>
                </a:solidFill>
                <a:latin typeface="Palatino Linotype"/>
                <a:cs typeface="Palatino Linotype"/>
              </a:rPr>
              <a:t>death </a:t>
            </a:r>
            <a:r>
              <a:rPr sz="3300" dirty="0">
                <a:solidFill>
                  <a:srgbClr val="333333"/>
                </a:solidFill>
                <a:latin typeface="Palatino Linotype"/>
                <a:cs typeface="Palatino Linotype"/>
              </a:rPr>
              <a:t>for</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disbeliever</a:t>
            </a:r>
            <a:r>
              <a:rPr sz="3300" spc="25"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like</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sting</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snake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or</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scorpion;</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on</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contrary</a:t>
            </a:r>
            <a:r>
              <a:rPr sz="3300" spc="30" dirty="0">
                <a:solidFill>
                  <a:srgbClr val="333333"/>
                </a:solidFill>
                <a:latin typeface="Palatino Linotype"/>
                <a:cs typeface="Palatino Linotype"/>
              </a:rPr>
              <a:t> </a:t>
            </a:r>
            <a:r>
              <a:rPr sz="3300" spc="55" dirty="0">
                <a:solidFill>
                  <a:srgbClr val="333333"/>
                </a:solidFill>
                <a:latin typeface="Palatino Linotype"/>
                <a:cs typeface="Palatino Linotype"/>
              </a:rPr>
              <a:t>it</a:t>
            </a:r>
            <a:r>
              <a:rPr sz="3300" spc="30"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30" dirty="0">
                <a:solidFill>
                  <a:srgbClr val="333333"/>
                </a:solidFill>
                <a:latin typeface="Palatino Linotype"/>
                <a:cs typeface="Palatino Linotype"/>
              </a:rPr>
              <a:t> </a:t>
            </a:r>
            <a:r>
              <a:rPr sz="3300" spc="-20" dirty="0">
                <a:solidFill>
                  <a:srgbClr val="333333"/>
                </a:solidFill>
                <a:latin typeface="Palatino Linotype"/>
                <a:cs typeface="Palatino Linotype"/>
              </a:rPr>
              <a:t>much</a:t>
            </a:r>
            <a:endParaRPr sz="3300" dirty="0">
              <a:latin typeface="Palatino Linotype"/>
              <a:cs typeface="Palatino Linotype"/>
            </a:endParaRPr>
          </a:p>
          <a:p>
            <a:pPr marL="63500">
              <a:lnSpc>
                <a:spcPct val="100000"/>
              </a:lnSpc>
              <a:spcBef>
                <a:spcPts val="905"/>
              </a:spcBef>
              <a:tabLst>
                <a:tab pos="2786380" algn="l"/>
              </a:tabLst>
            </a:pPr>
            <a:r>
              <a:rPr sz="3300" dirty="0">
                <a:solidFill>
                  <a:srgbClr val="333333"/>
                </a:solidFill>
                <a:latin typeface="Palatino Linotype"/>
                <a:cs typeface="Palatino Linotype"/>
              </a:rPr>
              <a:t>more</a:t>
            </a:r>
            <a:r>
              <a:rPr sz="3300" spc="90" dirty="0">
                <a:solidFill>
                  <a:srgbClr val="333333"/>
                </a:solidFill>
                <a:latin typeface="Palatino Linotype"/>
                <a:cs typeface="Palatino Linotype"/>
              </a:rPr>
              <a:t> </a:t>
            </a:r>
            <a:r>
              <a:rPr sz="3300" spc="-10" dirty="0">
                <a:solidFill>
                  <a:srgbClr val="333333"/>
                </a:solidFill>
                <a:latin typeface="Palatino Linotype"/>
                <a:cs typeface="Palatino Linotype"/>
              </a:rPr>
              <a:t>severe”</a:t>
            </a:r>
            <a:r>
              <a:rPr sz="3075" spc="-15" baseline="31165" dirty="0">
                <a:solidFill>
                  <a:srgbClr val="333333"/>
                </a:solidFill>
                <a:latin typeface="Palatino Linotype"/>
                <a:cs typeface="Palatino Linotype"/>
              </a:rPr>
              <a:t>1</a:t>
            </a:r>
            <a:r>
              <a:rPr sz="3075" baseline="31165" dirty="0">
                <a:solidFill>
                  <a:srgbClr val="333333"/>
                </a:solidFill>
                <a:latin typeface="Palatino Linotype"/>
                <a:cs typeface="Palatino Linotype"/>
              </a:rPr>
              <a:t>	</a:t>
            </a:r>
            <a:r>
              <a:rPr sz="3300" b="1" dirty="0">
                <a:solidFill>
                  <a:srgbClr val="333333"/>
                </a:solidFill>
                <a:latin typeface="Palatino Linotype"/>
                <a:cs typeface="Palatino Linotype"/>
              </a:rPr>
              <a:t>Imam</a:t>
            </a:r>
            <a:r>
              <a:rPr sz="3300" b="1" spc="180" dirty="0">
                <a:solidFill>
                  <a:srgbClr val="333333"/>
                </a:solidFill>
                <a:latin typeface="Palatino Linotype"/>
                <a:cs typeface="Palatino Linotype"/>
              </a:rPr>
              <a:t> </a:t>
            </a:r>
            <a:r>
              <a:rPr sz="3300" b="1" spc="65" dirty="0">
                <a:solidFill>
                  <a:srgbClr val="333333"/>
                </a:solidFill>
                <a:latin typeface="Palatino Linotype"/>
                <a:cs typeface="Palatino Linotype"/>
              </a:rPr>
              <a:t>As-</a:t>
            </a:r>
            <a:r>
              <a:rPr sz="3300" b="1" dirty="0">
                <a:solidFill>
                  <a:srgbClr val="333333"/>
                </a:solidFill>
                <a:latin typeface="Palatino Linotype"/>
                <a:cs typeface="Palatino Linotype"/>
              </a:rPr>
              <a:t>Sadiq</a:t>
            </a:r>
            <a:r>
              <a:rPr sz="3300" b="1" spc="185" dirty="0">
                <a:solidFill>
                  <a:srgbClr val="333333"/>
                </a:solidFill>
                <a:latin typeface="Palatino Linotype"/>
                <a:cs typeface="Palatino Linotype"/>
              </a:rPr>
              <a:t> </a:t>
            </a:r>
            <a:r>
              <a:rPr sz="3300" b="1" spc="220" dirty="0">
                <a:solidFill>
                  <a:srgbClr val="333333"/>
                </a:solidFill>
                <a:latin typeface="Palatino Linotype"/>
                <a:cs typeface="Palatino Linotype"/>
              </a:rPr>
              <a:t>(A)</a:t>
            </a:r>
            <a:endParaRPr sz="3300" dirty="0">
              <a:latin typeface="Palatino Linotype"/>
              <a:cs typeface="Palatino Linotype"/>
            </a:endParaRPr>
          </a:p>
          <a:p>
            <a:pPr>
              <a:lnSpc>
                <a:spcPct val="100000"/>
              </a:lnSpc>
              <a:spcBef>
                <a:spcPts val="575"/>
              </a:spcBef>
            </a:pPr>
            <a:endParaRPr sz="3300" dirty="0">
              <a:latin typeface="Palatino Linotype"/>
              <a:cs typeface="Palatino Linotype"/>
            </a:endParaRPr>
          </a:p>
          <a:p>
            <a:pPr marL="63500" marR="55880">
              <a:lnSpc>
                <a:spcPct val="112400"/>
              </a:lnSpc>
              <a:spcBef>
                <a:spcPts val="5"/>
              </a:spcBef>
            </a:pPr>
            <a:r>
              <a:rPr sz="3300" dirty="0">
                <a:solidFill>
                  <a:srgbClr val="333333"/>
                </a:solidFill>
                <a:latin typeface="Palatino Linotype"/>
                <a:cs typeface="Palatino Linotype"/>
              </a:rPr>
              <a:t>“It</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greatest</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happiness</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that</a:t>
            </a:r>
            <a:r>
              <a:rPr sz="3300" spc="35"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bestowed</a:t>
            </a:r>
            <a:r>
              <a:rPr sz="3300" spc="35"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believers</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when</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they</a:t>
            </a:r>
            <a:r>
              <a:rPr sz="3300" spc="40"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35" dirty="0">
                <a:solidFill>
                  <a:srgbClr val="333333"/>
                </a:solidFill>
                <a:latin typeface="Palatino Linotype"/>
                <a:cs typeface="Palatino Linotype"/>
              </a:rPr>
              <a:t> </a:t>
            </a:r>
            <a:r>
              <a:rPr sz="3300" spc="-10" dirty="0">
                <a:solidFill>
                  <a:srgbClr val="333333"/>
                </a:solidFill>
                <a:latin typeface="Palatino Linotype"/>
                <a:cs typeface="Palatino Linotype"/>
              </a:rPr>
              <a:t>transferred </a:t>
            </a:r>
            <a:r>
              <a:rPr sz="3300" dirty="0">
                <a:solidFill>
                  <a:srgbClr val="333333"/>
                </a:solidFill>
                <a:latin typeface="Palatino Linotype"/>
                <a:cs typeface="Palatino Linotype"/>
              </a:rPr>
              <a:t>from</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spc="-35" dirty="0">
                <a:solidFill>
                  <a:srgbClr val="333333"/>
                </a:solidFill>
                <a:latin typeface="Palatino Linotype"/>
                <a:cs typeface="Palatino Linotype"/>
              </a:rPr>
              <a:t>world</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full</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45" dirty="0">
                <a:solidFill>
                  <a:srgbClr val="333333"/>
                </a:solidFill>
                <a:latin typeface="Palatino Linotype"/>
                <a:cs typeface="Palatino Linotype"/>
              </a:rPr>
              <a:t> </a:t>
            </a:r>
            <a:r>
              <a:rPr sz="3300" spc="-10" dirty="0">
                <a:solidFill>
                  <a:srgbClr val="333333"/>
                </a:solidFill>
                <a:latin typeface="Palatino Linotype"/>
                <a:cs typeface="Palatino Linotype"/>
              </a:rPr>
              <a:t>hardships</a:t>
            </a:r>
            <a:r>
              <a:rPr sz="3300" spc="45"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bounties</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spc="-10" dirty="0">
                <a:solidFill>
                  <a:srgbClr val="333333"/>
                </a:solidFill>
                <a:latin typeface="Palatino Linotype"/>
                <a:cs typeface="Palatino Linotype"/>
              </a:rPr>
              <a:t>everlasting</a:t>
            </a:r>
            <a:r>
              <a:rPr sz="3300" spc="45" dirty="0">
                <a:solidFill>
                  <a:srgbClr val="333333"/>
                </a:solidFill>
                <a:latin typeface="Palatino Linotype"/>
                <a:cs typeface="Palatino Linotype"/>
              </a:rPr>
              <a:t> </a:t>
            </a:r>
            <a:r>
              <a:rPr sz="3300" spc="-10" dirty="0">
                <a:solidFill>
                  <a:srgbClr val="333333"/>
                </a:solidFill>
                <a:latin typeface="Palatino Linotype"/>
                <a:cs typeface="Palatino Linotype"/>
              </a:rPr>
              <a:t>world.</a:t>
            </a:r>
            <a:r>
              <a:rPr sz="3300" spc="45" dirty="0">
                <a:solidFill>
                  <a:srgbClr val="333333"/>
                </a:solidFill>
                <a:latin typeface="Palatino Linotype"/>
                <a:cs typeface="Palatino Linotype"/>
              </a:rPr>
              <a:t> </a:t>
            </a:r>
            <a:r>
              <a:rPr sz="3300" spc="-55" dirty="0">
                <a:solidFill>
                  <a:srgbClr val="333333"/>
                </a:solidFill>
                <a:latin typeface="Palatino Linotype"/>
                <a:cs typeface="Palatino Linotype"/>
              </a:rPr>
              <a:t>And</a:t>
            </a:r>
            <a:r>
              <a:rPr sz="3300" spc="45" dirty="0">
                <a:solidFill>
                  <a:srgbClr val="333333"/>
                </a:solidFill>
                <a:latin typeface="Palatino Linotype"/>
                <a:cs typeface="Palatino Linotype"/>
              </a:rPr>
              <a:t> </a:t>
            </a:r>
            <a:r>
              <a:rPr sz="3300" spc="55" dirty="0">
                <a:solidFill>
                  <a:srgbClr val="333333"/>
                </a:solidFill>
                <a:latin typeface="Palatino Linotype"/>
                <a:cs typeface="Palatino Linotype"/>
              </a:rPr>
              <a:t>it</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spc="-20" dirty="0">
                <a:solidFill>
                  <a:srgbClr val="333333"/>
                </a:solidFill>
                <a:latin typeface="Palatino Linotype"/>
                <a:cs typeface="Palatino Linotype"/>
              </a:rPr>
              <a:t>great </a:t>
            </a:r>
            <a:r>
              <a:rPr sz="3300" dirty="0">
                <a:solidFill>
                  <a:srgbClr val="333333"/>
                </a:solidFill>
                <a:latin typeface="Palatino Linotype"/>
                <a:cs typeface="Palatino Linotype"/>
              </a:rPr>
              <a:t>destruction</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that</a:t>
            </a:r>
            <a:r>
              <a:rPr sz="3300" spc="30"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befall</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disbelievers,</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when</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they</a:t>
            </a:r>
            <a:r>
              <a:rPr sz="3300" spc="30"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transferred</a:t>
            </a:r>
            <a:r>
              <a:rPr sz="3300" spc="25" dirty="0">
                <a:solidFill>
                  <a:srgbClr val="333333"/>
                </a:solidFill>
                <a:latin typeface="Palatino Linotype"/>
                <a:cs typeface="Palatino Linotype"/>
              </a:rPr>
              <a:t> </a:t>
            </a:r>
            <a:r>
              <a:rPr sz="3300" dirty="0">
                <a:solidFill>
                  <a:srgbClr val="333333"/>
                </a:solidFill>
                <a:latin typeface="Palatino Linotype"/>
                <a:cs typeface="Palatino Linotype"/>
              </a:rPr>
              <a:t>from</a:t>
            </a:r>
            <a:r>
              <a:rPr sz="3300" spc="30" dirty="0">
                <a:solidFill>
                  <a:srgbClr val="333333"/>
                </a:solidFill>
                <a:latin typeface="Palatino Linotype"/>
                <a:cs typeface="Palatino Linotype"/>
              </a:rPr>
              <a:t> </a:t>
            </a:r>
            <a:r>
              <a:rPr sz="3300" dirty="0">
                <a:solidFill>
                  <a:srgbClr val="333333"/>
                </a:solidFill>
                <a:latin typeface="Palatino Linotype"/>
                <a:cs typeface="Palatino Linotype"/>
              </a:rPr>
              <a:t>their</a:t>
            </a:r>
            <a:r>
              <a:rPr sz="3300" spc="25" dirty="0">
                <a:solidFill>
                  <a:srgbClr val="333333"/>
                </a:solidFill>
                <a:latin typeface="Palatino Linotype"/>
                <a:cs typeface="Palatino Linotype"/>
              </a:rPr>
              <a:t> </a:t>
            </a:r>
            <a:r>
              <a:rPr sz="3300" spc="-10" dirty="0">
                <a:solidFill>
                  <a:srgbClr val="333333"/>
                </a:solidFill>
                <a:latin typeface="Palatino Linotype"/>
                <a:cs typeface="Palatino Linotype"/>
              </a:rPr>
              <a:t>worldly </a:t>
            </a:r>
            <a:r>
              <a:rPr sz="3300" spc="-20" dirty="0">
                <a:solidFill>
                  <a:srgbClr val="333333"/>
                </a:solidFill>
                <a:latin typeface="Palatino Linotype"/>
                <a:cs typeface="Palatino Linotype"/>
              </a:rPr>
              <a:t>paradise</a:t>
            </a:r>
            <a:r>
              <a:rPr sz="3300" spc="90"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9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90" dirty="0">
                <a:solidFill>
                  <a:srgbClr val="333333"/>
                </a:solidFill>
                <a:latin typeface="Palatino Linotype"/>
                <a:cs typeface="Palatino Linotype"/>
              </a:rPr>
              <a:t> </a:t>
            </a:r>
            <a:r>
              <a:rPr sz="3300" spc="-10" dirty="0">
                <a:solidFill>
                  <a:srgbClr val="333333"/>
                </a:solidFill>
                <a:latin typeface="Palatino Linotype"/>
                <a:cs typeface="Palatino Linotype"/>
              </a:rPr>
              <a:t>everlasting</a:t>
            </a:r>
            <a:r>
              <a:rPr sz="3300" spc="90" dirty="0">
                <a:solidFill>
                  <a:srgbClr val="333333"/>
                </a:solidFill>
                <a:latin typeface="Palatino Linotype"/>
                <a:cs typeface="Palatino Linotype"/>
              </a:rPr>
              <a:t> </a:t>
            </a:r>
            <a:r>
              <a:rPr sz="3300" dirty="0">
                <a:solidFill>
                  <a:srgbClr val="333333"/>
                </a:solidFill>
                <a:latin typeface="Palatino Linotype"/>
                <a:cs typeface="Palatino Linotype"/>
              </a:rPr>
              <a:t>fire</a:t>
            </a:r>
            <a:r>
              <a:rPr sz="3300" spc="90" dirty="0">
                <a:solidFill>
                  <a:srgbClr val="333333"/>
                </a:solidFill>
                <a:latin typeface="Palatino Linotype"/>
                <a:cs typeface="Palatino Linotype"/>
              </a:rPr>
              <a:t> </a:t>
            </a:r>
            <a:r>
              <a:rPr sz="3300" spc="70" dirty="0">
                <a:solidFill>
                  <a:srgbClr val="333333"/>
                </a:solidFill>
                <a:latin typeface="Palatino Linotype"/>
                <a:cs typeface="Palatino Linotype"/>
              </a:rPr>
              <a:t>(of</a:t>
            </a:r>
            <a:r>
              <a:rPr sz="3300" spc="90" dirty="0">
                <a:solidFill>
                  <a:srgbClr val="333333"/>
                </a:solidFill>
                <a:latin typeface="Palatino Linotype"/>
                <a:cs typeface="Palatino Linotype"/>
              </a:rPr>
              <a:t> </a:t>
            </a:r>
            <a:r>
              <a:rPr sz="3300" dirty="0">
                <a:solidFill>
                  <a:srgbClr val="333333"/>
                </a:solidFill>
                <a:latin typeface="Palatino Linotype"/>
                <a:cs typeface="Palatino Linotype"/>
              </a:rPr>
              <a:t>Hell).”</a:t>
            </a:r>
            <a:r>
              <a:rPr sz="3075" baseline="31165" dirty="0">
                <a:solidFill>
                  <a:srgbClr val="333333"/>
                </a:solidFill>
                <a:latin typeface="Palatino Linotype"/>
                <a:cs typeface="Palatino Linotype"/>
              </a:rPr>
              <a:t>2</a:t>
            </a:r>
            <a:r>
              <a:rPr sz="3075" spc="600" baseline="31165" dirty="0">
                <a:solidFill>
                  <a:srgbClr val="333333"/>
                </a:solidFill>
                <a:latin typeface="Palatino Linotype"/>
                <a:cs typeface="Palatino Linotype"/>
              </a:rPr>
              <a:t> </a:t>
            </a:r>
            <a:r>
              <a:rPr sz="3300" b="1" dirty="0">
                <a:solidFill>
                  <a:srgbClr val="333333"/>
                </a:solidFill>
                <a:latin typeface="Palatino Linotype"/>
                <a:cs typeface="Palatino Linotype"/>
              </a:rPr>
              <a:t>Imam</a:t>
            </a:r>
            <a:r>
              <a:rPr sz="3300" b="1" spc="150" dirty="0">
                <a:solidFill>
                  <a:srgbClr val="333333"/>
                </a:solidFill>
                <a:latin typeface="Palatino Linotype"/>
                <a:cs typeface="Palatino Linotype"/>
              </a:rPr>
              <a:t> </a:t>
            </a:r>
            <a:r>
              <a:rPr sz="3300" b="1" spc="60" dirty="0">
                <a:solidFill>
                  <a:srgbClr val="333333"/>
                </a:solidFill>
                <a:latin typeface="Palatino Linotype"/>
                <a:cs typeface="Palatino Linotype"/>
              </a:rPr>
              <a:t>Hasan</a:t>
            </a:r>
            <a:r>
              <a:rPr sz="3300" b="1" spc="150" dirty="0">
                <a:solidFill>
                  <a:srgbClr val="333333"/>
                </a:solidFill>
                <a:latin typeface="Palatino Linotype"/>
                <a:cs typeface="Palatino Linotype"/>
              </a:rPr>
              <a:t> </a:t>
            </a:r>
            <a:r>
              <a:rPr sz="3300" b="1" spc="220" dirty="0">
                <a:solidFill>
                  <a:srgbClr val="333333"/>
                </a:solidFill>
                <a:latin typeface="Palatino Linotype"/>
                <a:cs typeface="Palatino Linotype"/>
              </a:rPr>
              <a:t>(A)</a:t>
            </a:r>
            <a:endParaRPr sz="3300" dirty="0">
              <a:latin typeface="Palatino Linotype"/>
              <a:cs typeface="Palatino Linotype"/>
            </a:endParaRPr>
          </a:p>
          <a:p>
            <a:pPr>
              <a:lnSpc>
                <a:spcPct val="100000"/>
              </a:lnSpc>
            </a:pPr>
            <a:endParaRPr sz="3300" dirty="0">
              <a:latin typeface="Palatino Linotype"/>
              <a:cs typeface="Palatino Linotype"/>
            </a:endParaRPr>
          </a:p>
          <a:p>
            <a:pPr marL="63500" marR="290830">
              <a:lnSpc>
                <a:spcPct val="112400"/>
              </a:lnSpc>
            </a:pPr>
            <a:r>
              <a:rPr sz="3300" spc="-25" dirty="0">
                <a:solidFill>
                  <a:srgbClr val="333333"/>
                </a:solidFill>
                <a:latin typeface="Palatino Linotype"/>
                <a:cs typeface="Palatino Linotype"/>
              </a:rPr>
              <a:t>“People</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are</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two</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kinds,</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one</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those</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from</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whom</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others</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will</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get</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relief</a:t>
            </a:r>
            <a:r>
              <a:rPr sz="3300" spc="40"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other</a:t>
            </a:r>
            <a:r>
              <a:rPr sz="3300" spc="35" dirty="0">
                <a:solidFill>
                  <a:srgbClr val="333333"/>
                </a:solidFill>
                <a:latin typeface="Palatino Linotype"/>
                <a:cs typeface="Palatino Linotype"/>
              </a:rPr>
              <a:t> </a:t>
            </a:r>
            <a:r>
              <a:rPr sz="3300" dirty="0">
                <a:solidFill>
                  <a:srgbClr val="333333"/>
                </a:solidFill>
                <a:latin typeface="Palatino Linotype"/>
                <a:cs typeface="Palatino Linotype"/>
              </a:rPr>
              <a:t>kind</a:t>
            </a:r>
            <a:r>
              <a:rPr sz="3300" spc="35" dirty="0">
                <a:solidFill>
                  <a:srgbClr val="333333"/>
                </a:solidFill>
                <a:latin typeface="Palatino Linotype"/>
                <a:cs typeface="Palatino Linotype"/>
              </a:rPr>
              <a:t> </a:t>
            </a:r>
            <a:r>
              <a:rPr sz="3300" spc="-25" dirty="0">
                <a:solidFill>
                  <a:srgbClr val="333333"/>
                </a:solidFill>
                <a:latin typeface="Palatino Linotype"/>
                <a:cs typeface="Palatino Linotype"/>
              </a:rPr>
              <a:t>are </a:t>
            </a:r>
            <a:r>
              <a:rPr sz="3300" dirty="0">
                <a:solidFill>
                  <a:srgbClr val="333333"/>
                </a:solidFill>
                <a:latin typeface="Palatino Linotype"/>
                <a:cs typeface="Palatino Linotype"/>
              </a:rPr>
              <a:t>those</a:t>
            </a:r>
            <a:r>
              <a:rPr sz="3300" spc="80" dirty="0">
                <a:solidFill>
                  <a:srgbClr val="333333"/>
                </a:solidFill>
                <a:latin typeface="Palatino Linotype"/>
                <a:cs typeface="Palatino Linotype"/>
              </a:rPr>
              <a:t> </a:t>
            </a:r>
            <a:r>
              <a:rPr sz="3300" dirty="0">
                <a:solidFill>
                  <a:srgbClr val="333333"/>
                </a:solidFill>
                <a:latin typeface="Palatino Linotype"/>
                <a:cs typeface="Palatino Linotype"/>
              </a:rPr>
              <a:t>who</a:t>
            </a:r>
            <a:r>
              <a:rPr sz="3300" spc="85"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get</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relief</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themselves.</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Those</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who</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get</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relief</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themselves</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are</a:t>
            </a:r>
            <a:r>
              <a:rPr sz="3300" spc="85" dirty="0">
                <a:solidFill>
                  <a:srgbClr val="333333"/>
                </a:solidFill>
                <a:latin typeface="Palatino Linotype"/>
                <a:cs typeface="Palatino Linotype"/>
              </a:rPr>
              <a:t> </a:t>
            </a:r>
            <a:r>
              <a:rPr sz="3300" spc="-10" dirty="0">
                <a:solidFill>
                  <a:srgbClr val="333333"/>
                </a:solidFill>
                <a:latin typeface="Palatino Linotype"/>
                <a:cs typeface="Palatino Linotype"/>
              </a:rPr>
              <a:t>believers. </a:t>
            </a:r>
            <a:r>
              <a:rPr sz="3300" dirty="0">
                <a:solidFill>
                  <a:srgbClr val="333333"/>
                </a:solidFill>
                <a:latin typeface="Palatino Linotype"/>
                <a:cs typeface="Palatino Linotype"/>
              </a:rPr>
              <a:t>When death</a:t>
            </a:r>
            <a:r>
              <a:rPr sz="3300" spc="5" dirty="0">
                <a:solidFill>
                  <a:srgbClr val="333333"/>
                </a:solidFill>
                <a:latin typeface="Palatino Linotype"/>
                <a:cs typeface="Palatino Linotype"/>
              </a:rPr>
              <a:t> </a:t>
            </a:r>
            <a:r>
              <a:rPr sz="3300" spc="-20" dirty="0">
                <a:solidFill>
                  <a:srgbClr val="333333"/>
                </a:solidFill>
                <a:latin typeface="Palatino Linotype"/>
                <a:cs typeface="Palatino Linotype"/>
              </a:rPr>
              <a:t>approaches</a:t>
            </a:r>
            <a:r>
              <a:rPr sz="3300" dirty="0">
                <a:solidFill>
                  <a:srgbClr val="333333"/>
                </a:solidFill>
                <a:latin typeface="Palatino Linotype"/>
                <a:cs typeface="Palatino Linotype"/>
              </a:rPr>
              <a:t> them</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they </a:t>
            </a:r>
            <a:r>
              <a:rPr sz="3300" spc="-50" dirty="0">
                <a:solidFill>
                  <a:srgbClr val="333333"/>
                </a:solidFill>
                <a:latin typeface="Palatino Linotype"/>
                <a:cs typeface="Palatino Linotype"/>
              </a:rPr>
              <a:t>would</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get relief from</a:t>
            </a:r>
            <a:r>
              <a:rPr sz="3300" spc="5" dirty="0">
                <a:solidFill>
                  <a:srgbClr val="333333"/>
                </a:solidFill>
                <a:latin typeface="Palatino Linotype"/>
                <a:cs typeface="Palatino Linotype"/>
              </a:rPr>
              <a:t> </a:t>
            </a:r>
            <a:r>
              <a:rPr sz="3300" spc="-10" dirty="0">
                <a:solidFill>
                  <a:srgbClr val="333333"/>
                </a:solidFill>
                <a:latin typeface="Palatino Linotype"/>
                <a:cs typeface="Palatino Linotype"/>
              </a:rPr>
              <a:t>hardships</a:t>
            </a:r>
            <a:r>
              <a:rPr sz="3300" dirty="0">
                <a:solidFill>
                  <a:srgbClr val="333333"/>
                </a:solidFill>
                <a:latin typeface="Palatino Linotype"/>
                <a:cs typeface="Palatino Linotype"/>
              </a:rPr>
              <a:t> and</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pains of</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this </a:t>
            </a:r>
            <a:r>
              <a:rPr sz="3300" spc="-10" dirty="0">
                <a:solidFill>
                  <a:srgbClr val="333333"/>
                </a:solidFill>
                <a:latin typeface="Palatino Linotype"/>
                <a:cs typeface="Palatino Linotype"/>
              </a:rPr>
              <a:t>world.</a:t>
            </a:r>
            <a:r>
              <a:rPr sz="3300" spc="5" dirty="0">
                <a:solidFill>
                  <a:srgbClr val="333333"/>
                </a:solidFill>
                <a:latin typeface="Palatino Linotype"/>
                <a:cs typeface="Palatino Linotype"/>
              </a:rPr>
              <a:t> </a:t>
            </a:r>
            <a:r>
              <a:rPr sz="3300" spc="-25" dirty="0">
                <a:solidFill>
                  <a:srgbClr val="333333"/>
                </a:solidFill>
                <a:latin typeface="Palatino Linotype"/>
                <a:cs typeface="Palatino Linotype"/>
              </a:rPr>
              <a:t>And </a:t>
            </a:r>
            <a:r>
              <a:rPr sz="3300" dirty="0">
                <a:solidFill>
                  <a:srgbClr val="333333"/>
                </a:solidFill>
                <a:latin typeface="Palatino Linotype"/>
                <a:cs typeface="Palatino Linotype"/>
              </a:rPr>
              <a:t>those</a:t>
            </a:r>
            <a:r>
              <a:rPr sz="3300" spc="90" dirty="0">
                <a:solidFill>
                  <a:srgbClr val="333333"/>
                </a:solidFill>
                <a:latin typeface="Palatino Linotype"/>
                <a:cs typeface="Palatino Linotype"/>
              </a:rPr>
              <a:t> </a:t>
            </a:r>
            <a:r>
              <a:rPr sz="3300" dirty="0">
                <a:solidFill>
                  <a:srgbClr val="333333"/>
                </a:solidFill>
                <a:latin typeface="Palatino Linotype"/>
                <a:cs typeface="Palatino Linotype"/>
              </a:rPr>
              <a:t>from</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whom</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others</a:t>
            </a:r>
            <a:r>
              <a:rPr sz="3300" spc="95"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get</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relief</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are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disbelievers.</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When</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they</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die,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trees,</a:t>
            </a:r>
            <a:r>
              <a:rPr sz="3300" spc="95" dirty="0">
                <a:solidFill>
                  <a:srgbClr val="333333"/>
                </a:solidFill>
                <a:latin typeface="Palatino Linotype"/>
                <a:cs typeface="Palatino Linotype"/>
              </a:rPr>
              <a:t> </a:t>
            </a:r>
            <a:r>
              <a:rPr sz="3300" spc="-10" dirty="0">
                <a:solidFill>
                  <a:srgbClr val="333333"/>
                </a:solidFill>
                <a:latin typeface="Palatino Linotype"/>
                <a:cs typeface="Palatino Linotype"/>
              </a:rPr>
              <a:t>animals </a:t>
            </a:r>
            <a:r>
              <a:rPr sz="3300" dirty="0">
                <a:solidFill>
                  <a:srgbClr val="333333"/>
                </a:solidFill>
                <a:latin typeface="Palatino Linotype"/>
                <a:cs typeface="Palatino Linotype"/>
              </a:rPr>
              <a:t>and</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large</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number</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people</a:t>
            </a:r>
            <a:r>
              <a:rPr sz="3300" spc="15"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get</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relief</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from</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them.”</a:t>
            </a:r>
            <a:r>
              <a:rPr sz="3075" baseline="31165" dirty="0">
                <a:solidFill>
                  <a:srgbClr val="333333"/>
                </a:solidFill>
                <a:latin typeface="Palatino Linotype"/>
                <a:cs typeface="Palatino Linotype"/>
              </a:rPr>
              <a:t>3</a:t>
            </a:r>
            <a:r>
              <a:rPr sz="3075" spc="487" baseline="31165" dirty="0">
                <a:solidFill>
                  <a:srgbClr val="333333"/>
                </a:solidFill>
                <a:latin typeface="Palatino Linotype"/>
                <a:cs typeface="Palatino Linotype"/>
              </a:rPr>
              <a:t> </a:t>
            </a:r>
            <a:r>
              <a:rPr sz="3300" b="1" spc="80" dirty="0">
                <a:solidFill>
                  <a:srgbClr val="333333"/>
                </a:solidFill>
                <a:latin typeface="Palatino Linotype"/>
                <a:cs typeface="Palatino Linotype"/>
              </a:rPr>
              <a:t>Prophet</a:t>
            </a:r>
            <a:r>
              <a:rPr sz="3300" b="1" spc="70" dirty="0">
                <a:solidFill>
                  <a:srgbClr val="333333"/>
                </a:solidFill>
                <a:latin typeface="Palatino Linotype"/>
                <a:cs typeface="Palatino Linotype"/>
              </a:rPr>
              <a:t> </a:t>
            </a:r>
            <a:r>
              <a:rPr sz="3300" b="1" dirty="0">
                <a:solidFill>
                  <a:srgbClr val="333333"/>
                </a:solidFill>
                <a:latin typeface="Palatino Linotype"/>
                <a:cs typeface="Palatino Linotype"/>
              </a:rPr>
              <a:t>Muhammad</a:t>
            </a:r>
            <a:r>
              <a:rPr sz="3300" b="1" spc="70" dirty="0">
                <a:solidFill>
                  <a:srgbClr val="333333"/>
                </a:solidFill>
                <a:latin typeface="Palatino Linotype"/>
                <a:cs typeface="Palatino Linotype"/>
              </a:rPr>
              <a:t> </a:t>
            </a:r>
            <a:r>
              <a:rPr sz="3300" b="1" spc="210" dirty="0">
                <a:solidFill>
                  <a:srgbClr val="333333"/>
                </a:solidFill>
                <a:latin typeface="Palatino Linotype"/>
                <a:cs typeface="Palatino Linotype"/>
              </a:rPr>
              <a:t>(S)</a:t>
            </a:r>
            <a:endParaRPr sz="33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3" name="object 3"/>
          <p:cNvSpPr txBox="1">
            <a:spLocks noGrp="1"/>
          </p:cNvSpPr>
          <p:nvPr>
            <p:ph type="body" idx="1"/>
          </p:nvPr>
        </p:nvSpPr>
        <p:spPr>
          <a:prstGeom prst="rect">
            <a:avLst/>
          </a:prstGeom>
        </p:spPr>
        <p:txBody>
          <a:bodyPr vert="horz" wrap="square" lIns="0" tIns="15875" rIns="0" bIns="0" rtlCol="0">
            <a:spAutoFit/>
          </a:bodyPr>
          <a:lstStyle/>
          <a:p>
            <a:pPr marL="12700">
              <a:lnSpc>
                <a:spcPct val="100000"/>
              </a:lnSpc>
              <a:spcBef>
                <a:spcPts val="125"/>
              </a:spcBef>
            </a:pPr>
            <a:r>
              <a:rPr sz="3600" dirty="0"/>
              <a:t>MUSTAHAB</a:t>
            </a:r>
            <a:r>
              <a:rPr sz="3600" spc="85" dirty="0"/>
              <a:t> </a:t>
            </a:r>
            <a:r>
              <a:rPr sz="3600" spc="100" dirty="0"/>
              <a:t>PIECES:</a:t>
            </a:r>
            <a:endParaRPr sz="3600" dirty="0"/>
          </a:p>
          <a:p>
            <a:pPr>
              <a:lnSpc>
                <a:spcPct val="100000"/>
              </a:lnSpc>
              <a:spcBef>
                <a:spcPts val="1540"/>
              </a:spcBef>
            </a:pPr>
            <a:endParaRPr sz="3600" dirty="0"/>
          </a:p>
          <a:p>
            <a:pPr marL="818515" indent="-753745">
              <a:lnSpc>
                <a:spcPct val="100000"/>
              </a:lnSpc>
              <a:spcBef>
                <a:spcPts val="5"/>
              </a:spcBef>
              <a:buClr>
                <a:srgbClr val="000000"/>
              </a:buClr>
              <a:buSzPct val="76388"/>
              <a:buAutoNum type="arabicPeriod"/>
              <a:tabLst>
                <a:tab pos="818515" algn="l"/>
                <a:tab pos="4541520" algn="l"/>
              </a:tabLst>
            </a:pPr>
            <a:r>
              <a:rPr sz="3600" u="sng" spc="105" dirty="0">
                <a:solidFill>
                  <a:srgbClr val="002060"/>
                </a:solidFill>
                <a:uFill>
                  <a:solidFill>
                    <a:srgbClr val="002060"/>
                  </a:solidFill>
                </a:uFill>
              </a:rPr>
              <a:t>Outer</a:t>
            </a:r>
            <a:r>
              <a:rPr sz="3600" u="sng" spc="190" dirty="0">
                <a:solidFill>
                  <a:srgbClr val="002060"/>
                </a:solidFill>
                <a:uFill>
                  <a:solidFill>
                    <a:srgbClr val="002060"/>
                  </a:solidFill>
                </a:uFill>
              </a:rPr>
              <a:t> </a:t>
            </a:r>
            <a:r>
              <a:rPr sz="3600" u="sng" spc="60" dirty="0">
                <a:solidFill>
                  <a:srgbClr val="002060"/>
                </a:solidFill>
                <a:uFill>
                  <a:solidFill>
                    <a:srgbClr val="002060"/>
                  </a:solidFill>
                </a:uFill>
              </a:rPr>
              <a:t>Wrapper:</a:t>
            </a:r>
            <a:r>
              <a:rPr sz="3600" dirty="0">
                <a:solidFill>
                  <a:srgbClr val="002060"/>
                </a:solidFill>
              </a:rPr>
              <a:t>	</a:t>
            </a:r>
            <a:r>
              <a:rPr sz="3600" b="0" dirty="0">
                <a:latin typeface="Palatino Linotype"/>
                <a:cs typeface="Palatino Linotype"/>
              </a:rPr>
              <a:t>a</a:t>
            </a:r>
            <a:r>
              <a:rPr sz="3600" b="0" spc="75" dirty="0">
                <a:latin typeface="Palatino Linotype"/>
                <a:cs typeface="Palatino Linotype"/>
              </a:rPr>
              <a:t> </a:t>
            </a:r>
            <a:r>
              <a:rPr sz="3600" b="0" dirty="0">
                <a:latin typeface="Palatino Linotype"/>
                <a:cs typeface="Palatino Linotype"/>
              </a:rPr>
              <a:t>second</a:t>
            </a:r>
            <a:r>
              <a:rPr sz="3600" b="0" spc="75" dirty="0">
                <a:latin typeface="Palatino Linotype"/>
                <a:cs typeface="Palatino Linotype"/>
              </a:rPr>
              <a:t> </a:t>
            </a:r>
            <a:r>
              <a:rPr sz="3600" b="0" dirty="0">
                <a:latin typeface="Palatino Linotype"/>
                <a:cs typeface="Palatino Linotype"/>
              </a:rPr>
              <a:t>large</a:t>
            </a:r>
            <a:r>
              <a:rPr sz="3600" b="0" spc="75" dirty="0">
                <a:latin typeface="Palatino Linotype"/>
                <a:cs typeface="Palatino Linotype"/>
              </a:rPr>
              <a:t> </a:t>
            </a:r>
            <a:r>
              <a:rPr sz="3600" b="0" spc="55" dirty="0">
                <a:latin typeface="Palatino Linotype"/>
                <a:cs typeface="Palatino Linotype"/>
              </a:rPr>
              <a:t>sheet</a:t>
            </a:r>
            <a:r>
              <a:rPr sz="3600" b="0" spc="80" dirty="0">
                <a:latin typeface="Palatino Linotype"/>
                <a:cs typeface="Palatino Linotype"/>
              </a:rPr>
              <a:t> </a:t>
            </a:r>
            <a:r>
              <a:rPr sz="3600" b="0" dirty="0">
                <a:latin typeface="Palatino Linotype"/>
                <a:cs typeface="Palatino Linotype"/>
              </a:rPr>
              <a:t>like</a:t>
            </a:r>
            <a:r>
              <a:rPr sz="3600" b="0" spc="75" dirty="0">
                <a:latin typeface="Palatino Linotype"/>
                <a:cs typeface="Palatino Linotype"/>
              </a:rPr>
              <a:t> </a:t>
            </a:r>
            <a:r>
              <a:rPr sz="3600" b="0" spc="55" dirty="0">
                <a:latin typeface="Palatino Linotype"/>
                <a:cs typeface="Palatino Linotype"/>
              </a:rPr>
              <a:t>the</a:t>
            </a:r>
            <a:r>
              <a:rPr sz="3600" b="0" spc="75" dirty="0">
                <a:latin typeface="Palatino Linotype"/>
                <a:cs typeface="Palatino Linotype"/>
              </a:rPr>
              <a:t> </a:t>
            </a:r>
            <a:r>
              <a:rPr sz="3600" b="0" dirty="0">
                <a:latin typeface="Palatino Linotype"/>
                <a:cs typeface="Palatino Linotype"/>
              </a:rPr>
              <a:t>first</a:t>
            </a:r>
            <a:r>
              <a:rPr sz="3600" b="0" spc="80" dirty="0">
                <a:latin typeface="Palatino Linotype"/>
                <a:cs typeface="Palatino Linotype"/>
              </a:rPr>
              <a:t> </a:t>
            </a:r>
            <a:r>
              <a:rPr sz="3600" b="0" spc="35" dirty="0">
                <a:latin typeface="Palatino Linotype"/>
                <a:cs typeface="Palatino Linotype"/>
              </a:rPr>
              <a:t>sheet</a:t>
            </a:r>
            <a:endParaRPr sz="3600" dirty="0">
              <a:latin typeface="Palatino Linotype"/>
              <a:cs typeface="Palatino Linotype"/>
            </a:endParaRPr>
          </a:p>
          <a:p>
            <a:pPr>
              <a:lnSpc>
                <a:spcPct val="100000"/>
              </a:lnSpc>
              <a:spcBef>
                <a:spcPts val="1620"/>
              </a:spcBef>
              <a:buFont typeface="Palatino Linotype"/>
              <a:buAutoNum type="arabicPeriod"/>
            </a:pPr>
            <a:endParaRPr sz="3600" dirty="0">
              <a:latin typeface="Palatino Linotype"/>
              <a:cs typeface="Palatino Linotype"/>
            </a:endParaRPr>
          </a:p>
          <a:p>
            <a:pPr marL="818515" indent="-753745">
              <a:lnSpc>
                <a:spcPct val="100000"/>
              </a:lnSpc>
              <a:buClr>
                <a:srgbClr val="000000"/>
              </a:buClr>
              <a:buSzPct val="76388"/>
              <a:buAutoNum type="arabicPeriod"/>
              <a:tabLst>
                <a:tab pos="818515" algn="l"/>
              </a:tabLst>
            </a:pPr>
            <a:r>
              <a:rPr sz="3600" u="sng" spc="65" dirty="0">
                <a:solidFill>
                  <a:srgbClr val="002060"/>
                </a:solidFill>
                <a:uFill>
                  <a:solidFill>
                    <a:srgbClr val="002060"/>
                  </a:solidFill>
                </a:uFill>
              </a:rPr>
              <a:t>Scarf:</a:t>
            </a:r>
            <a:r>
              <a:rPr sz="3600" spc="45" dirty="0">
                <a:solidFill>
                  <a:srgbClr val="002060"/>
                </a:solidFill>
              </a:rPr>
              <a:t> </a:t>
            </a:r>
            <a:r>
              <a:rPr sz="3600" b="0" spc="70" dirty="0">
                <a:latin typeface="Palatino Linotype"/>
                <a:cs typeface="Palatino Linotype"/>
              </a:rPr>
              <a:t>to</a:t>
            </a:r>
            <a:r>
              <a:rPr sz="3600" b="0" spc="45" dirty="0">
                <a:latin typeface="Palatino Linotype"/>
                <a:cs typeface="Palatino Linotype"/>
              </a:rPr>
              <a:t> </a:t>
            </a:r>
            <a:r>
              <a:rPr sz="3600" b="0" dirty="0">
                <a:latin typeface="Palatino Linotype"/>
                <a:cs typeface="Palatino Linotype"/>
              </a:rPr>
              <a:t>cover</a:t>
            </a:r>
            <a:r>
              <a:rPr sz="3600" b="0" spc="45" dirty="0">
                <a:latin typeface="Palatino Linotype"/>
                <a:cs typeface="Palatino Linotype"/>
              </a:rPr>
              <a:t> </a:t>
            </a:r>
            <a:r>
              <a:rPr sz="3600" b="0" spc="55" dirty="0">
                <a:latin typeface="Palatino Linotype"/>
                <a:cs typeface="Palatino Linotype"/>
              </a:rPr>
              <a:t>the</a:t>
            </a:r>
            <a:r>
              <a:rPr sz="3600" b="0" spc="45" dirty="0">
                <a:latin typeface="Palatino Linotype"/>
                <a:cs typeface="Palatino Linotype"/>
              </a:rPr>
              <a:t> </a:t>
            </a:r>
            <a:r>
              <a:rPr sz="3600" b="0" dirty="0">
                <a:latin typeface="Palatino Linotype"/>
                <a:cs typeface="Palatino Linotype"/>
              </a:rPr>
              <a:t>head</a:t>
            </a:r>
            <a:r>
              <a:rPr sz="3600" b="0" spc="45" dirty="0">
                <a:latin typeface="Palatino Linotype"/>
                <a:cs typeface="Palatino Linotype"/>
              </a:rPr>
              <a:t> </a:t>
            </a:r>
            <a:r>
              <a:rPr sz="3600" b="0" dirty="0">
                <a:latin typeface="Palatino Linotype"/>
                <a:cs typeface="Palatino Linotype"/>
              </a:rPr>
              <a:t>and</a:t>
            </a:r>
            <a:r>
              <a:rPr sz="3600" b="0" spc="45" dirty="0">
                <a:latin typeface="Palatino Linotype"/>
                <a:cs typeface="Palatino Linotype"/>
              </a:rPr>
              <a:t> </a:t>
            </a:r>
            <a:r>
              <a:rPr sz="3600" b="0" spc="55" dirty="0">
                <a:latin typeface="Palatino Linotype"/>
                <a:cs typeface="Palatino Linotype"/>
              </a:rPr>
              <a:t>the</a:t>
            </a:r>
            <a:r>
              <a:rPr sz="3600" b="0" spc="45" dirty="0">
                <a:latin typeface="Palatino Linotype"/>
                <a:cs typeface="Palatino Linotype"/>
              </a:rPr>
              <a:t> </a:t>
            </a:r>
            <a:r>
              <a:rPr sz="3600" b="0" dirty="0">
                <a:latin typeface="Palatino Linotype"/>
                <a:cs typeface="Palatino Linotype"/>
              </a:rPr>
              <a:t>neck</a:t>
            </a:r>
            <a:r>
              <a:rPr sz="3600" b="0" spc="45" dirty="0">
                <a:latin typeface="Palatino Linotype"/>
                <a:cs typeface="Palatino Linotype"/>
              </a:rPr>
              <a:t> </a:t>
            </a:r>
            <a:r>
              <a:rPr sz="3600" b="0" dirty="0">
                <a:latin typeface="Palatino Linotype"/>
                <a:cs typeface="Palatino Linotype"/>
              </a:rPr>
              <a:t>for</a:t>
            </a:r>
            <a:r>
              <a:rPr sz="3600" b="0" spc="45" dirty="0">
                <a:latin typeface="Palatino Linotype"/>
                <a:cs typeface="Palatino Linotype"/>
              </a:rPr>
              <a:t> </a:t>
            </a:r>
            <a:r>
              <a:rPr sz="3600" b="0" dirty="0">
                <a:latin typeface="Palatino Linotype"/>
                <a:cs typeface="Palatino Linotype"/>
              </a:rPr>
              <a:t>females</a:t>
            </a:r>
            <a:r>
              <a:rPr sz="3600" b="0" spc="45" dirty="0">
                <a:latin typeface="Palatino Linotype"/>
                <a:cs typeface="Palatino Linotype"/>
              </a:rPr>
              <a:t> </a:t>
            </a:r>
            <a:r>
              <a:rPr sz="3600" b="0" spc="-10" dirty="0">
                <a:latin typeface="Palatino Linotype"/>
                <a:cs typeface="Palatino Linotype"/>
              </a:rPr>
              <a:t>only.</a:t>
            </a:r>
            <a:endParaRPr sz="3600" dirty="0">
              <a:latin typeface="Palatino Linotype"/>
              <a:cs typeface="Palatino Linotype"/>
            </a:endParaRPr>
          </a:p>
          <a:p>
            <a:pPr>
              <a:lnSpc>
                <a:spcPct val="100000"/>
              </a:lnSpc>
              <a:spcBef>
                <a:spcPts val="1080"/>
              </a:spcBef>
              <a:buFont typeface="Palatino Linotype"/>
              <a:buAutoNum type="arabicPeriod"/>
            </a:pPr>
            <a:endParaRPr sz="3600" dirty="0">
              <a:latin typeface="Palatino Linotype"/>
              <a:cs typeface="Palatino Linotype"/>
            </a:endParaRPr>
          </a:p>
          <a:p>
            <a:pPr marL="817244" marR="160020" indent="-753110" algn="just">
              <a:lnSpc>
                <a:spcPct val="114500"/>
              </a:lnSpc>
              <a:buClr>
                <a:srgbClr val="000000"/>
              </a:buClr>
              <a:buSzPct val="76388"/>
              <a:buAutoNum type="arabicPeriod"/>
              <a:tabLst>
                <a:tab pos="818515" algn="l"/>
              </a:tabLst>
            </a:pPr>
            <a:r>
              <a:rPr sz="3600" u="sng" spc="65" dirty="0">
                <a:solidFill>
                  <a:srgbClr val="002060"/>
                </a:solidFill>
                <a:uFill>
                  <a:solidFill>
                    <a:srgbClr val="002060"/>
                  </a:solidFill>
                </a:uFill>
              </a:rPr>
              <a:t>Briefs:</a:t>
            </a:r>
            <a:r>
              <a:rPr sz="3600" spc="85" dirty="0">
                <a:solidFill>
                  <a:srgbClr val="002060"/>
                </a:solidFill>
              </a:rPr>
              <a:t> </a:t>
            </a:r>
            <a:r>
              <a:rPr sz="3600" b="0" dirty="0">
                <a:latin typeface="Palatino Linotype"/>
                <a:cs typeface="Palatino Linotype"/>
              </a:rPr>
              <a:t>made</a:t>
            </a:r>
            <a:r>
              <a:rPr sz="3600" b="0" spc="20" dirty="0">
                <a:latin typeface="Palatino Linotype"/>
                <a:cs typeface="Palatino Linotype"/>
              </a:rPr>
              <a:t> </a:t>
            </a:r>
            <a:r>
              <a:rPr sz="3600" b="0" dirty="0">
                <a:latin typeface="Palatino Linotype"/>
                <a:cs typeface="Palatino Linotype"/>
              </a:rPr>
              <a:t>up</a:t>
            </a:r>
            <a:r>
              <a:rPr sz="3600" b="0" spc="20" dirty="0">
                <a:latin typeface="Palatino Linotype"/>
                <a:cs typeface="Palatino Linotype"/>
              </a:rPr>
              <a:t> </a:t>
            </a:r>
            <a:r>
              <a:rPr sz="3600" b="0" dirty="0">
                <a:latin typeface="Palatino Linotype"/>
                <a:cs typeface="Palatino Linotype"/>
              </a:rPr>
              <a:t>of</a:t>
            </a:r>
            <a:r>
              <a:rPr sz="3600" b="0" spc="20" dirty="0">
                <a:latin typeface="Palatino Linotype"/>
                <a:cs typeface="Palatino Linotype"/>
              </a:rPr>
              <a:t> </a:t>
            </a:r>
            <a:r>
              <a:rPr sz="3600" b="0" dirty="0">
                <a:latin typeface="Palatino Linotype"/>
                <a:cs typeface="Palatino Linotype"/>
              </a:rPr>
              <a:t>a</a:t>
            </a:r>
            <a:r>
              <a:rPr sz="3600" b="0" spc="25" dirty="0">
                <a:latin typeface="Palatino Linotype"/>
                <a:cs typeface="Palatino Linotype"/>
              </a:rPr>
              <a:t> </a:t>
            </a:r>
            <a:r>
              <a:rPr sz="3600" b="0" spc="50" dirty="0">
                <a:latin typeface="Palatino Linotype"/>
                <a:cs typeface="Palatino Linotype"/>
              </a:rPr>
              <a:t>cotton</a:t>
            </a:r>
            <a:r>
              <a:rPr sz="3600" b="0" spc="20" dirty="0">
                <a:latin typeface="Palatino Linotype"/>
                <a:cs typeface="Palatino Linotype"/>
              </a:rPr>
              <a:t> </a:t>
            </a:r>
            <a:r>
              <a:rPr sz="3600" b="0" spc="-40" dirty="0">
                <a:latin typeface="Palatino Linotype"/>
                <a:cs typeface="Palatino Linotype"/>
              </a:rPr>
              <a:t>pad</a:t>
            </a:r>
            <a:r>
              <a:rPr sz="3600" b="0" spc="20" dirty="0">
                <a:latin typeface="Palatino Linotype"/>
                <a:cs typeface="Palatino Linotype"/>
              </a:rPr>
              <a:t> </a:t>
            </a:r>
            <a:r>
              <a:rPr sz="3600" b="0" dirty="0">
                <a:latin typeface="Palatino Linotype"/>
                <a:cs typeface="Palatino Linotype"/>
              </a:rPr>
              <a:t>or</a:t>
            </a:r>
            <a:r>
              <a:rPr sz="3600" b="0" spc="25" dirty="0">
                <a:latin typeface="Palatino Linotype"/>
                <a:cs typeface="Palatino Linotype"/>
              </a:rPr>
              <a:t> </a:t>
            </a:r>
            <a:r>
              <a:rPr sz="3600" b="0" spc="75" dirty="0">
                <a:latin typeface="Palatino Linotype"/>
                <a:cs typeface="Palatino Linotype"/>
              </a:rPr>
              <a:t>its</a:t>
            </a:r>
            <a:r>
              <a:rPr sz="3600" b="0" spc="20" dirty="0">
                <a:latin typeface="Palatino Linotype"/>
                <a:cs typeface="Palatino Linotype"/>
              </a:rPr>
              <a:t> </a:t>
            </a:r>
            <a:r>
              <a:rPr sz="3600" b="0" spc="50" dirty="0">
                <a:latin typeface="Palatino Linotype"/>
                <a:cs typeface="Palatino Linotype"/>
              </a:rPr>
              <a:t>substitute</a:t>
            </a:r>
            <a:r>
              <a:rPr sz="3600" b="0" spc="20" dirty="0">
                <a:latin typeface="Palatino Linotype"/>
                <a:cs typeface="Palatino Linotype"/>
              </a:rPr>
              <a:t> </a:t>
            </a:r>
            <a:r>
              <a:rPr sz="3600" b="0" dirty="0">
                <a:latin typeface="Palatino Linotype"/>
                <a:cs typeface="Palatino Linotype"/>
              </a:rPr>
              <a:t>sprinkled</a:t>
            </a:r>
            <a:r>
              <a:rPr sz="3600" b="0" spc="20" dirty="0">
                <a:latin typeface="Palatino Linotype"/>
                <a:cs typeface="Palatino Linotype"/>
              </a:rPr>
              <a:t> </a:t>
            </a:r>
            <a:r>
              <a:rPr sz="3600" b="0" dirty="0">
                <a:latin typeface="Palatino Linotype"/>
                <a:cs typeface="Palatino Linotype"/>
              </a:rPr>
              <a:t>with</a:t>
            </a:r>
            <a:r>
              <a:rPr sz="3600" b="0" spc="25" dirty="0">
                <a:latin typeface="Palatino Linotype"/>
                <a:cs typeface="Palatino Linotype"/>
              </a:rPr>
              <a:t> </a:t>
            </a:r>
            <a:r>
              <a:rPr sz="3600" b="0" dirty="0">
                <a:latin typeface="Palatino Linotype"/>
                <a:cs typeface="Palatino Linotype"/>
              </a:rPr>
              <a:t>a</a:t>
            </a:r>
            <a:r>
              <a:rPr sz="3600" b="0" spc="20" dirty="0">
                <a:latin typeface="Palatino Linotype"/>
                <a:cs typeface="Palatino Linotype"/>
              </a:rPr>
              <a:t> </a:t>
            </a:r>
            <a:r>
              <a:rPr sz="3600" b="0" spc="50" dirty="0">
                <a:latin typeface="Palatino Linotype"/>
                <a:cs typeface="Palatino Linotype"/>
              </a:rPr>
              <a:t>little</a:t>
            </a:r>
            <a:r>
              <a:rPr sz="3600" b="0" spc="20" dirty="0">
                <a:latin typeface="Palatino Linotype"/>
                <a:cs typeface="Palatino Linotype"/>
              </a:rPr>
              <a:t> </a:t>
            </a:r>
            <a:r>
              <a:rPr sz="3600" b="0" dirty="0">
                <a:latin typeface="Palatino Linotype"/>
                <a:cs typeface="Palatino Linotype"/>
              </a:rPr>
              <a:t>camphor</a:t>
            </a:r>
            <a:r>
              <a:rPr sz="3600" b="0" spc="25" dirty="0">
                <a:latin typeface="Palatino Linotype"/>
                <a:cs typeface="Palatino Linotype"/>
              </a:rPr>
              <a:t> </a:t>
            </a:r>
            <a:r>
              <a:rPr sz="3600" b="0" spc="40" dirty="0">
                <a:latin typeface="Palatino Linotype"/>
                <a:cs typeface="Palatino Linotype"/>
              </a:rPr>
              <a:t>(for 	</a:t>
            </a:r>
            <a:r>
              <a:rPr sz="3600" b="0" dirty="0">
                <a:latin typeface="Palatino Linotype"/>
                <a:cs typeface="Palatino Linotype"/>
              </a:rPr>
              <a:t>males</a:t>
            </a:r>
            <a:r>
              <a:rPr sz="3600" b="0" spc="65" dirty="0">
                <a:latin typeface="Palatino Linotype"/>
                <a:cs typeface="Palatino Linotype"/>
              </a:rPr>
              <a:t> </a:t>
            </a:r>
            <a:r>
              <a:rPr sz="3600" b="0" spc="195" dirty="0">
                <a:latin typeface="Palatino Linotype"/>
                <a:cs typeface="Palatino Linotype"/>
              </a:rPr>
              <a:t>&amp;</a:t>
            </a:r>
            <a:r>
              <a:rPr sz="3600" b="0" spc="70" dirty="0">
                <a:latin typeface="Palatino Linotype"/>
                <a:cs typeface="Palatino Linotype"/>
              </a:rPr>
              <a:t> </a:t>
            </a:r>
            <a:r>
              <a:rPr sz="3600" b="0" dirty="0">
                <a:latin typeface="Palatino Linotype"/>
                <a:cs typeface="Palatino Linotype"/>
              </a:rPr>
              <a:t>females)</a:t>
            </a:r>
            <a:r>
              <a:rPr sz="3600" b="0" spc="70" dirty="0">
                <a:latin typeface="Palatino Linotype"/>
                <a:cs typeface="Palatino Linotype"/>
              </a:rPr>
              <a:t> to </a:t>
            </a:r>
            <a:r>
              <a:rPr sz="3600" b="0" dirty="0">
                <a:latin typeface="Palatino Linotype"/>
                <a:cs typeface="Palatino Linotype"/>
              </a:rPr>
              <a:t>cover</a:t>
            </a:r>
            <a:r>
              <a:rPr sz="3600" b="0" spc="70" dirty="0">
                <a:latin typeface="Palatino Linotype"/>
                <a:cs typeface="Palatino Linotype"/>
              </a:rPr>
              <a:t> </a:t>
            </a:r>
            <a:r>
              <a:rPr sz="3600" b="0" spc="55" dirty="0">
                <a:latin typeface="Palatino Linotype"/>
                <a:cs typeface="Palatino Linotype"/>
              </a:rPr>
              <a:t>the</a:t>
            </a:r>
            <a:r>
              <a:rPr sz="3600" b="0" spc="70" dirty="0">
                <a:latin typeface="Palatino Linotype"/>
                <a:cs typeface="Palatino Linotype"/>
              </a:rPr>
              <a:t> </a:t>
            </a:r>
            <a:r>
              <a:rPr sz="3600" b="0" dirty="0">
                <a:latin typeface="Palatino Linotype"/>
                <a:cs typeface="Palatino Linotype"/>
              </a:rPr>
              <a:t>complete</a:t>
            </a:r>
            <a:r>
              <a:rPr sz="3600" b="0" spc="70" dirty="0">
                <a:latin typeface="Palatino Linotype"/>
                <a:cs typeface="Palatino Linotype"/>
              </a:rPr>
              <a:t> </a:t>
            </a:r>
            <a:r>
              <a:rPr sz="3600" b="0" dirty="0">
                <a:latin typeface="Palatino Linotype"/>
                <a:cs typeface="Palatino Linotype"/>
              </a:rPr>
              <a:t>area</a:t>
            </a:r>
            <a:r>
              <a:rPr sz="3600" b="0" spc="70" dirty="0">
                <a:latin typeface="Palatino Linotype"/>
                <a:cs typeface="Palatino Linotype"/>
              </a:rPr>
              <a:t> </a:t>
            </a:r>
            <a:r>
              <a:rPr sz="3600" b="0" dirty="0">
                <a:latin typeface="Palatino Linotype"/>
                <a:cs typeface="Palatino Linotype"/>
              </a:rPr>
              <a:t>of</a:t>
            </a:r>
            <a:r>
              <a:rPr sz="3600" b="0" spc="70" dirty="0">
                <a:latin typeface="Palatino Linotype"/>
                <a:cs typeface="Palatino Linotype"/>
              </a:rPr>
              <a:t> </a:t>
            </a:r>
            <a:r>
              <a:rPr sz="3600" b="0" spc="55" dirty="0">
                <a:latin typeface="Palatino Linotype"/>
                <a:cs typeface="Palatino Linotype"/>
              </a:rPr>
              <a:t>the</a:t>
            </a:r>
            <a:r>
              <a:rPr sz="3600" b="0" spc="65" dirty="0">
                <a:latin typeface="Palatino Linotype"/>
                <a:cs typeface="Palatino Linotype"/>
              </a:rPr>
              <a:t> </a:t>
            </a:r>
            <a:r>
              <a:rPr sz="3600" b="0" dirty="0">
                <a:latin typeface="Palatino Linotype"/>
                <a:cs typeface="Palatino Linotype"/>
              </a:rPr>
              <a:t>private</a:t>
            </a:r>
            <a:r>
              <a:rPr sz="3600" b="0" spc="70" dirty="0">
                <a:latin typeface="Palatino Linotype"/>
                <a:cs typeface="Palatino Linotype"/>
              </a:rPr>
              <a:t> </a:t>
            </a:r>
            <a:r>
              <a:rPr sz="3600" b="0" dirty="0">
                <a:latin typeface="Palatino Linotype"/>
                <a:cs typeface="Palatino Linotype"/>
              </a:rPr>
              <a:t>parts</a:t>
            </a:r>
            <a:r>
              <a:rPr sz="3600" b="0" spc="70" dirty="0">
                <a:latin typeface="Palatino Linotype"/>
                <a:cs typeface="Palatino Linotype"/>
              </a:rPr>
              <a:t> </a:t>
            </a:r>
            <a:r>
              <a:rPr sz="3600" b="0" dirty="0">
                <a:latin typeface="Palatino Linotype"/>
                <a:cs typeface="Palatino Linotype"/>
              </a:rPr>
              <a:t>and</a:t>
            </a:r>
            <a:r>
              <a:rPr sz="3600" b="0" spc="70" dirty="0">
                <a:latin typeface="Palatino Linotype"/>
                <a:cs typeface="Palatino Linotype"/>
              </a:rPr>
              <a:t> </a:t>
            </a:r>
            <a:r>
              <a:rPr sz="3600" b="0" dirty="0">
                <a:latin typeface="Palatino Linotype"/>
                <a:cs typeface="Palatino Linotype"/>
              </a:rPr>
              <a:t>a</a:t>
            </a:r>
            <a:r>
              <a:rPr sz="3600" b="0" spc="70" dirty="0">
                <a:latin typeface="Palatino Linotype"/>
                <a:cs typeface="Palatino Linotype"/>
              </a:rPr>
              <a:t> </a:t>
            </a:r>
            <a:r>
              <a:rPr sz="3600" b="0" dirty="0">
                <a:latin typeface="Palatino Linotype"/>
                <a:cs typeface="Palatino Linotype"/>
              </a:rPr>
              <a:t>strap</a:t>
            </a:r>
            <a:r>
              <a:rPr sz="3600" b="0" spc="70" dirty="0">
                <a:latin typeface="Palatino Linotype"/>
                <a:cs typeface="Palatino Linotype"/>
              </a:rPr>
              <a:t> to </a:t>
            </a:r>
            <a:r>
              <a:rPr sz="3600" b="0" spc="60" dirty="0">
                <a:latin typeface="Palatino Linotype"/>
                <a:cs typeface="Palatino Linotype"/>
              </a:rPr>
              <a:t>tie</a:t>
            </a:r>
            <a:r>
              <a:rPr sz="3600" b="0" spc="70" dirty="0">
                <a:latin typeface="Palatino Linotype"/>
                <a:cs typeface="Palatino Linotype"/>
              </a:rPr>
              <a:t> </a:t>
            </a:r>
            <a:r>
              <a:rPr sz="3600" b="0" spc="-25" dirty="0">
                <a:latin typeface="Palatino Linotype"/>
                <a:cs typeface="Palatino Linotype"/>
              </a:rPr>
              <a:t>up 	</a:t>
            </a:r>
            <a:r>
              <a:rPr sz="3600" b="0" dirty="0">
                <a:latin typeface="Palatino Linotype"/>
                <a:cs typeface="Palatino Linotype"/>
              </a:rPr>
              <a:t>around</a:t>
            </a:r>
            <a:r>
              <a:rPr sz="3600" b="0" spc="-40" dirty="0">
                <a:latin typeface="Palatino Linotype"/>
                <a:cs typeface="Palatino Linotype"/>
              </a:rPr>
              <a:t> </a:t>
            </a:r>
            <a:r>
              <a:rPr sz="3600" b="0" spc="55" dirty="0">
                <a:latin typeface="Palatino Linotype"/>
                <a:cs typeface="Palatino Linotype"/>
              </a:rPr>
              <a:t>the</a:t>
            </a:r>
            <a:r>
              <a:rPr sz="3600" b="0" spc="-40" dirty="0">
                <a:latin typeface="Palatino Linotype"/>
                <a:cs typeface="Palatino Linotype"/>
              </a:rPr>
              <a:t> </a:t>
            </a:r>
            <a:r>
              <a:rPr sz="3600" b="0" spc="-20" dirty="0">
                <a:latin typeface="Palatino Linotype"/>
                <a:cs typeface="Palatino Linotype"/>
              </a:rPr>
              <a:t>hips.</a:t>
            </a:r>
            <a:endParaRPr sz="3600" dirty="0">
              <a:latin typeface="Palatino Linotype"/>
              <a:cs typeface="Palatino Linotype"/>
            </a:endParaRPr>
          </a:p>
          <a:p>
            <a:pPr>
              <a:lnSpc>
                <a:spcPct val="100000"/>
              </a:lnSpc>
              <a:spcBef>
                <a:spcPts val="1625"/>
              </a:spcBef>
              <a:buFont typeface="Palatino Linotype"/>
              <a:buAutoNum type="arabicPeriod"/>
            </a:pPr>
            <a:endParaRPr sz="3600" dirty="0">
              <a:latin typeface="Palatino Linotype"/>
              <a:cs typeface="Palatino Linotype"/>
            </a:endParaRPr>
          </a:p>
          <a:p>
            <a:pPr marL="818515" indent="-753745">
              <a:lnSpc>
                <a:spcPct val="100000"/>
              </a:lnSpc>
              <a:buClr>
                <a:srgbClr val="000000"/>
              </a:buClr>
              <a:buSzPct val="76388"/>
              <a:buAutoNum type="arabicPeriod"/>
              <a:tabLst>
                <a:tab pos="818515" algn="l"/>
              </a:tabLst>
            </a:pPr>
            <a:r>
              <a:rPr sz="3600" u="sng" spc="125" dirty="0">
                <a:solidFill>
                  <a:srgbClr val="002060"/>
                </a:solidFill>
                <a:uFill>
                  <a:solidFill>
                    <a:srgbClr val="002060"/>
                  </a:solidFill>
                </a:uFill>
              </a:rPr>
              <a:t>Breast</a:t>
            </a:r>
            <a:r>
              <a:rPr sz="3600" u="sng" spc="165" dirty="0">
                <a:solidFill>
                  <a:srgbClr val="002060"/>
                </a:solidFill>
                <a:uFill>
                  <a:solidFill>
                    <a:srgbClr val="002060"/>
                  </a:solidFill>
                </a:uFill>
              </a:rPr>
              <a:t> </a:t>
            </a:r>
            <a:r>
              <a:rPr sz="3600" u="sng" spc="90" dirty="0">
                <a:solidFill>
                  <a:srgbClr val="002060"/>
                </a:solidFill>
                <a:uFill>
                  <a:solidFill>
                    <a:srgbClr val="002060"/>
                  </a:solidFill>
                </a:uFill>
              </a:rPr>
              <a:t>Cloth:</a:t>
            </a:r>
            <a:r>
              <a:rPr sz="3600" spc="170" dirty="0">
                <a:solidFill>
                  <a:srgbClr val="002060"/>
                </a:solidFill>
              </a:rPr>
              <a:t> </a:t>
            </a:r>
            <a:r>
              <a:rPr sz="3600" b="0" dirty="0">
                <a:latin typeface="Palatino Linotype"/>
                <a:cs typeface="Palatino Linotype"/>
              </a:rPr>
              <a:t>a</a:t>
            </a:r>
            <a:r>
              <a:rPr sz="3600" b="0" spc="100" dirty="0">
                <a:latin typeface="Palatino Linotype"/>
                <a:cs typeface="Palatino Linotype"/>
              </a:rPr>
              <a:t> </a:t>
            </a:r>
            <a:r>
              <a:rPr sz="3600" b="0" dirty="0">
                <a:latin typeface="Palatino Linotype"/>
                <a:cs typeface="Palatino Linotype"/>
              </a:rPr>
              <a:t>strip</a:t>
            </a:r>
            <a:r>
              <a:rPr sz="3600" b="0" spc="95" dirty="0">
                <a:latin typeface="Palatino Linotype"/>
                <a:cs typeface="Palatino Linotype"/>
              </a:rPr>
              <a:t> </a:t>
            </a:r>
            <a:r>
              <a:rPr sz="3600" b="0" dirty="0">
                <a:latin typeface="Palatino Linotype"/>
                <a:cs typeface="Palatino Linotype"/>
              </a:rPr>
              <a:t>of</a:t>
            </a:r>
            <a:r>
              <a:rPr sz="3600" b="0" spc="100" dirty="0">
                <a:latin typeface="Palatino Linotype"/>
                <a:cs typeface="Palatino Linotype"/>
              </a:rPr>
              <a:t> </a:t>
            </a:r>
            <a:r>
              <a:rPr sz="3600" b="0" dirty="0">
                <a:latin typeface="Palatino Linotype"/>
                <a:cs typeface="Palatino Linotype"/>
              </a:rPr>
              <a:t>cloth</a:t>
            </a:r>
            <a:r>
              <a:rPr sz="3600" b="0" spc="100" dirty="0">
                <a:latin typeface="Palatino Linotype"/>
                <a:cs typeface="Palatino Linotype"/>
              </a:rPr>
              <a:t> </a:t>
            </a:r>
            <a:r>
              <a:rPr sz="3600" b="0" spc="70" dirty="0">
                <a:latin typeface="Palatino Linotype"/>
                <a:cs typeface="Palatino Linotype"/>
              </a:rPr>
              <a:t>to</a:t>
            </a:r>
            <a:r>
              <a:rPr sz="3600" b="0" spc="95" dirty="0">
                <a:latin typeface="Palatino Linotype"/>
                <a:cs typeface="Palatino Linotype"/>
              </a:rPr>
              <a:t> </a:t>
            </a:r>
            <a:r>
              <a:rPr sz="3600" b="0" dirty="0">
                <a:latin typeface="Palatino Linotype"/>
                <a:cs typeface="Palatino Linotype"/>
              </a:rPr>
              <a:t>cover</a:t>
            </a:r>
            <a:r>
              <a:rPr sz="3600" b="0" spc="100" dirty="0">
                <a:latin typeface="Palatino Linotype"/>
                <a:cs typeface="Palatino Linotype"/>
              </a:rPr>
              <a:t> </a:t>
            </a:r>
            <a:r>
              <a:rPr sz="3600" b="0" spc="55" dirty="0">
                <a:latin typeface="Palatino Linotype"/>
                <a:cs typeface="Palatino Linotype"/>
              </a:rPr>
              <a:t>the</a:t>
            </a:r>
            <a:r>
              <a:rPr sz="3600" b="0" spc="100" dirty="0">
                <a:latin typeface="Palatino Linotype"/>
                <a:cs typeface="Palatino Linotype"/>
              </a:rPr>
              <a:t> </a:t>
            </a:r>
            <a:r>
              <a:rPr sz="3600" b="0" dirty="0">
                <a:latin typeface="Palatino Linotype"/>
                <a:cs typeface="Palatino Linotype"/>
              </a:rPr>
              <a:t>whole</a:t>
            </a:r>
            <a:r>
              <a:rPr sz="3600" b="0" spc="100" dirty="0">
                <a:latin typeface="Palatino Linotype"/>
                <a:cs typeface="Palatino Linotype"/>
              </a:rPr>
              <a:t> </a:t>
            </a:r>
            <a:r>
              <a:rPr sz="3600" b="0" dirty="0">
                <a:latin typeface="Palatino Linotype"/>
                <a:cs typeface="Palatino Linotype"/>
              </a:rPr>
              <a:t>area</a:t>
            </a:r>
            <a:r>
              <a:rPr sz="3600" b="0" spc="95" dirty="0">
                <a:latin typeface="Palatino Linotype"/>
                <a:cs typeface="Palatino Linotype"/>
              </a:rPr>
              <a:t> </a:t>
            </a:r>
            <a:r>
              <a:rPr sz="3600" b="0" dirty="0">
                <a:latin typeface="Palatino Linotype"/>
                <a:cs typeface="Palatino Linotype"/>
              </a:rPr>
              <a:t>of</a:t>
            </a:r>
            <a:r>
              <a:rPr sz="3600" b="0" spc="100" dirty="0">
                <a:latin typeface="Palatino Linotype"/>
                <a:cs typeface="Palatino Linotype"/>
              </a:rPr>
              <a:t> </a:t>
            </a:r>
            <a:r>
              <a:rPr sz="3600" b="0" spc="55" dirty="0">
                <a:latin typeface="Palatino Linotype"/>
                <a:cs typeface="Palatino Linotype"/>
              </a:rPr>
              <a:t>the</a:t>
            </a:r>
            <a:r>
              <a:rPr sz="3600" b="0" spc="100" dirty="0">
                <a:latin typeface="Palatino Linotype"/>
                <a:cs typeface="Palatino Linotype"/>
              </a:rPr>
              <a:t> </a:t>
            </a:r>
            <a:r>
              <a:rPr sz="3600" b="0" dirty="0">
                <a:latin typeface="Palatino Linotype"/>
                <a:cs typeface="Palatino Linotype"/>
              </a:rPr>
              <a:t>breast</a:t>
            </a:r>
            <a:r>
              <a:rPr sz="3600" b="0" spc="95" dirty="0">
                <a:latin typeface="Palatino Linotype"/>
                <a:cs typeface="Palatino Linotype"/>
              </a:rPr>
              <a:t> </a:t>
            </a:r>
            <a:r>
              <a:rPr sz="3600" b="0" spc="60" dirty="0">
                <a:latin typeface="Palatino Linotype"/>
                <a:cs typeface="Palatino Linotype"/>
              </a:rPr>
              <a:t>(for</a:t>
            </a:r>
            <a:r>
              <a:rPr sz="3600" b="0" spc="100" dirty="0">
                <a:latin typeface="Palatino Linotype"/>
                <a:cs typeface="Palatino Linotype"/>
              </a:rPr>
              <a:t> </a:t>
            </a:r>
            <a:r>
              <a:rPr sz="3600" b="0" dirty="0">
                <a:latin typeface="Palatino Linotype"/>
                <a:cs typeface="Palatino Linotype"/>
              </a:rPr>
              <a:t>females</a:t>
            </a:r>
            <a:r>
              <a:rPr sz="3600" b="0" spc="100" dirty="0">
                <a:latin typeface="Palatino Linotype"/>
                <a:cs typeface="Palatino Linotype"/>
              </a:rPr>
              <a:t> </a:t>
            </a:r>
            <a:r>
              <a:rPr sz="3600" b="0" spc="-10" dirty="0">
                <a:latin typeface="Palatino Linotype"/>
                <a:cs typeface="Palatino Linotype"/>
              </a:rPr>
              <a:t>only).</a:t>
            </a:r>
            <a:endParaRPr sz="3600" dirty="0">
              <a:latin typeface="Palatino Linotype"/>
              <a:cs typeface="Palatino Linotype"/>
            </a:endParaRPr>
          </a:p>
        </p:txBody>
      </p:sp>
      <p:sp>
        <p:nvSpPr>
          <p:cNvPr id="4" name="object 4"/>
          <p:cNvSpPr txBox="1"/>
          <p:nvPr/>
        </p:nvSpPr>
        <p:spPr>
          <a:xfrm>
            <a:off x="919208" y="10217355"/>
            <a:ext cx="18242915" cy="737870"/>
          </a:xfrm>
          <a:prstGeom prst="rect">
            <a:avLst/>
          </a:prstGeom>
        </p:spPr>
        <p:txBody>
          <a:bodyPr vert="horz" wrap="square" lIns="0" tIns="12065" rIns="0" bIns="0" rtlCol="0">
            <a:spAutoFit/>
          </a:bodyPr>
          <a:lstStyle/>
          <a:p>
            <a:pPr marL="12700" marR="5080">
              <a:lnSpc>
                <a:spcPct val="113999"/>
              </a:lnSpc>
              <a:spcBef>
                <a:spcPts val="95"/>
              </a:spcBef>
            </a:pPr>
            <a:r>
              <a:rPr sz="2050" spc="125" dirty="0">
                <a:latin typeface="Palatino Linotype"/>
                <a:cs typeface="Palatino Linotype"/>
              </a:rPr>
              <a:t>*</a:t>
            </a:r>
            <a:r>
              <a:rPr sz="2050" spc="50" dirty="0">
                <a:latin typeface="Palatino Linotype"/>
                <a:cs typeface="Palatino Linotype"/>
              </a:rPr>
              <a:t> </a:t>
            </a:r>
            <a:r>
              <a:rPr sz="2050" spc="-20" dirty="0">
                <a:latin typeface="Palatino Linotype"/>
                <a:cs typeface="Palatino Linotype"/>
              </a:rPr>
              <a:t>Pre-</a:t>
            </a:r>
            <a:r>
              <a:rPr sz="2050" dirty="0">
                <a:latin typeface="Palatino Linotype"/>
                <a:cs typeface="Palatino Linotype"/>
              </a:rPr>
              <a:t>arrange</a:t>
            </a:r>
            <a:r>
              <a:rPr sz="2050" spc="50" dirty="0">
                <a:latin typeface="Palatino Linotype"/>
                <a:cs typeface="Palatino Linotype"/>
              </a:rPr>
              <a:t> </a:t>
            </a:r>
            <a:r>
              <a:rPr sz="2050" dirty="0">
                <a:latin typeface="Palatino Linotype"/>
                <a:cs typeface="Palatino Linotype"/>
              </a:rPr>
              <a:t>the</a:t>
            </a:r>
            <a:r>
              <a:rPr sz="2050" spc="50" dirty="0">
                <a:latin typeface="Palatino Linotype"/>
                <a:cs typeface="Palatino Linotype"/>
              </a:rPr>
              <a:t> </a:t>
            </a:r>
            <a:r>
              <a:rPr sz="2050" dirty="0">
                <a:latin typeface="Palatino Linotype"/>
                <a:cs typeface="Palatino Linotype"/>
              </a:rPr>
              <a:t>cloths</a:t>
            </a:r>
            <a:r>
              <a:rPr sz="2050" spc="50" dirty="0">
                <a:latin typeface="Palatino Linotype"/>
                <a:cs typeface="Palatino Linotype"/>
              </a:rPr>
              <a:t> </a:t>
            </a:r>
            <a:r>
              <a:rPr sz="2050" dirty="0">
                <a:latin typeface="Palatino Linotype"/>
                <a:cs typeface="Palatino Linotype"/>
              </a:rPr>
              <a:t>systematically</a:t>
            </a:r>
            <a:r>
              <a:rPr sz="2050" spc="50" dirty="0">
                <a:latin typeface="Palatino Linotype"/>
                <a:cs typeface="Palatino Linotype"/>
              </a:rPr>
              <a:t> </a:t>
            </a:r>
            <a:r>
              <a:rPr sz="2050" dirty="0">
                <a:latin typeface="Palatino Linotype"/>
                <a:cs typeface="Palatino Linotype"/>
              </a:rPr>
              <a:t>and</a:t>
            </a:r>
            <a:r>
              <a:rPr sz="2050" spc="50" dirty="0">
                <a:latin typeface="Palatino Linotype"/>
                <a:cs typeface="Palatino Linotype"/>
              </a:rPr>
              <a:t> </a:t>
            </a:r>
            <a:r>
              <a:rPr sz="2050" spc="-10" dirty="0">
                <a:latin typeface="Palatino Linotype"/>
                <a:cs typeface="Palatino Linotype"/>
              </a:rPr>
              <a:t>lay</a:t>
            </a:r>
            <a:r>
              <a:rPr sz="2050" spc="50" dirty="0">
                <a:latin typeface="Palatino Linotype"/>
                <a:cs typeface="Palatino Linotype"/>
              </a:rPr>
              <a:t> </a:t>
            </a:r>
            <a:r>
              <a:rPr sz="2050" dirty="0">
                <a:latin typeface="Palatino Linotype"/>
                <a:cs typeface="Palatino Linotype"/>
              </a:rPr>
              <a:t>them</a:t>
            </a:r>
            <a:r>
              <a:rPr sz="2050" spc="50" dirty="0">
                <a:latin typeface="Palatino Linotype"/>
                <a:cs typeface="Palatino Linotype"/>
              </a:rPr>
              <a:t> </a:t>
            </a:r>
            <a:r>
              <a:rPr sz="2050" spc="-10" dirty="0">
                <a:latin typeface="Palatino Linotype"/>
                <a:cs typeface="Palatino Linotype"/>
              </a:rPr>
              <a:t>down</a:t>
            </a:r>
            <a:r>
              <a:rPr sz="2050" spc="50" dirty="0">
                <a:latin typeface="Palatino Linotype"/>
                <a:cs typeface="Palatino Linotype"/>
              </a:rPr>
              <a:t> </a:t>
            </a:r>
            <a:r>
              <a:rPr sz="2050" dirty="0">
                <a:latin typeface="Palatino Linotype"/>
                <a:cs typeface="Palatino Linotype"/>
              </a:rPr>
              <a:t>in</a:t>
            </a:r>
            <a:r>
              <a:rPr sz="2050" spc="50" dirty="0">
                <a:latin typeface="Palatino Linotype"/>
                <a:cs typeface="Palatino Linotype"/>
              </a:rPr>
              <a:t> </a:t>
            </a:r>
            <a:r>
              <a:rPr sz="2050" dirty="0">
                <a:latin typeface="Palatino Linotype"/>
                <a:cs typeface="Palatino Linotype"/>
              </a:rPr>
              <a:t>sequence</a:t>
            </a:r>
            <a:r>
              <a:rPr sz="2050" spc="50" dirty="0">
                <a:latin typeface="Palatino Linotype"/>
                <a:cs typeface="Palatino Linotype"/>
              </a:rPr>
              <a:t> </a:t>
            </a:r>
            <a:r>
              <a:rPr sz="2050" dirty="0">
                <a:latin typeface="Palatino Linotype"/>
                <a:cs typeface="Palatino Linotype"/>
              </a:rPr>
              <a:t>on</a:t>
            </a:r>
            <a:r>
              <a:rPr sz="2050" spc="50" dirty="0">
                <a:latin typeface="Palatino Linotype"/>
                <a:cs typeface="Palatino Linotype"/>
              </a:rPr>
              <a:t> </a:t>
            </a:r>
            <a:r>
              <a:rPr sz="2050" dirty="0">
                <a:latin typeface="Palatino Linotype"/>
                <a:cs typeface="Palatino Linotype"/>
              </a:rPr>
              <a:t>the</a:t>
            </a:r>
            <a:r>
              <a:rPr sz="2050" spc="50" dirty="0">
                <a:latin typeface="Palatino Linotype"/>
                <a:cs typeface="Palatino Linotype"/>
              </a:rPr>
              <a:t> </a:t>
            </a:r>
            <a:r>
              <a:rPr sz="2050" dirty="0">
                <a:latin typeface="Palatino Linotype"/>
                <a:cs typeface="Palatino Linotype"/>
              </a:rPr>
              <a:t>floor/mat</a:t>
            </a:r>
            <a:r>
              <a:rPr sz="2050" spc="50" dirty="0">
                <a:latin typeface="Palatino Linotype"/>
                <a:cs typeface="Palatino Linotype"/>
              </a:rPr>
              <a:t> </a:t>
            </a:r>
            <a:r>
              <a:rPr sz="2050" dirty="0">
                <a:latin typeface="Palatino Linotype"/>
                <a:cs typeface="Palatino Linotype"/>
              </a:rPr>
              <a:t>etc.</a:t>
            </a:r>
            <a:r>
              <a:rPr sz="2050" spc="50" dirty="0">
                <a:latin typeface="Palatino Linotype"/>
                <a:cs typeface="Palatino Linotype"/>
              </a:rPr>
              <a:t> </a:t>
            </a:r>
            <a:r>
              <a:rPr sz="2050" dirty="0">
                <a:latin typeface="Palatino Linotype"/>
                <a:cs typeface="Palatino Linotype"/>
              </a:rPr>
              <a:t>to</a:t>
            </a:r>
            <a:r>
              <a:rPr sz="2050" spc="50" dirty="0">
                <a:latin typeface="Palatino Linotype"/>
                <a:cs typeface="Palatino Linotype"/>
              </a:rPr>
              <a:t> </a:t>
            </a:r>
            <a:r>
              <a:rPr sz="2050" dirty="0">
                <a:latin typeface="Palatino Linotype"/>
                <a:cs typeface="Palatino Linotype"/>
              </a:rPr>
              <a:t>facilitate</a:t>
            </a:r>
            <a:r>
              <a:rPr sz="2050" spc="50" dirty="0">
                <a:latin typeface="Palatino Linotype"/>
                <a:cs typeface="Palatino Linotype"/>
              </a:rPr>
              <a:t> </a:t>
            </a:r>
            <a:r>
              <a:rPr sz="2050" dirty="0">
                <a:latin typeface="Palatino Linotype"/>
                <a:cs typeface="Palatino Linotype"/>
              </a:rPr>
              <a:t>easy</a:t>
            </a:r>
            <a:r>
              <a:rPr sz="2050" spc="50" dirty="0">
                <a:latin typeface="Palatino Linotype"/>
                <a:cs typeface="Palatino Linotype"/>
              </a:rPr>
              <a:t> </a:t>
            </a:r>
            <a:r>
              <a:rPr sz="2050" dirty="0">
                <a:latin typeface="Palatino Linotype"/>
                <a:cs typeface="Palatino Linotype"/>
              </a:rPr>
              <a:t>process</a:t>
            </a:r>
            <a:r>
              <a:rPr sz="2050" spc="50" dirty="0">
                <a:latin typeface="Palatino Linotype"/>
                <a:cs typeface="Palatino Linotype"/>
              </a:rPr>
              <a:t> </a:t>
            </a:r>
            <a:r>
              <a:rPr sz="2050" dirty="0">
                <a:latin typeface="Palatino Linotype"/>
                <a:cs typeface="Palatino Linotype"/>
              </a:rPr>
              <a:t>when</a:t>
            </a:r>
            <a:r>
              <a:rPr sz="2050" spc="50" dirty="0">
                <a:latin typeface="Palatino Linotype"/>
                <a:cs typeface="Palatino Linotype"/>
              </a:rPr>
              <a:t> </a:t>
            </a:r>
            <a:r>
              <a:rPr sz="2050" spc="-10" dirty="0">
                <a:latin typeface="Palatino Linotype"/>
                <a:cs typeface="Palatino Linotype"/>
              </a:rPr>
              <a:t>performing</a:t>
            </a:r>
            <a:r>
              <a:rPr sz="2050" spc="50" dirty="0">
                <a:latin typeface="Palatino Linotype"/>
                <a:cs typeface="Palatino Linotype"/>
              </a:rPr>
              <a:t> </a:t>
            </a:r>
            <a:r>
              <a:rPr sz="2050" dirty="0">
                <a:latin typeface="Palatino Linotype"/>
                <a:cs typeface="Palatino Linotype"/>
              </a:rPr>
              <a:t>hunut</a:t>
            </a:r>
            <a:r>
              <a:rPr sz="2050" spc="50" dirty="0">
                <a:latin typeface="Palatino Linotype"/>
                <a:cs typeface="Palatino Linotype"/>
              </a:rPr>
              <a:t> </a:t>
            </a:r>
            <a:r>
              <a:rPr sz="2050" dirty="0">
                <a:latin typeface="Palatino Linotype"/>
                <a:cs typeface="Palatino Linotype"/>
              </a:rPr>
              <a:t>and</a:t>
            </a:r>
            <a:r>
              <a:rPr sz="2050" spc="50" dirty="0">
                <a:latin typeface="Palatino Linotype"/>
                <a:cs typeface="Palatino Linotype"/>
              </a:rPr>
              <a:t> </a:t>
            </a:r>
            <a:r>
              <a:rPr sz="2050" spc="-10" dirty="0">
                <a:latin typeface="Palatino Linotype"/>
                <a:cs typeface="Palatino Linotype"/>
              </a:rPr>
              <a:t>shrouding </a:t>
            </a:r>
            <a:r>
              <a:rPr sz="2050" dirty="0">
                <a:latin typeface="Palatino Linotype"/>
                <a:cs typeface="Palatino Linotype"/>
              </a:rPr>
              <a:t>of</a:t>
            </a:r>
            <a:r>
              <a:rPr sz="2050" spc="90" dirty="0">
                <a:latin typeface="Palatino Linotype"/>
                <a:cs typeface="Palatino Linotype"/>
              </a:rPr>
              <a:t> </a:t>
            </a:r>
            <a:r>
              <a:rPr sz="2050" dirty="0">
                <a:latin typeface="Palatino Linotype"/>
                <a:cs typeface="Palatino Linotype"/>
              </a:rPr>
              <a:t>the</a:t>
            </a:r>
            <a:r>
              <a:rPr sz="2050" spc="85" dirty="0">
                <a:latin typeface="Palatino Linotype"/>
                <a:cs typeface="Palatino Linotype"/>
              </a:rPr>
              <a:t> </a:t>
            </a:r>
            <a:r>
              <a:rPr sz="2050" spc="-20" dirty="0">
                <a:latin typeface="Palatino Linotype"/>
                <a:cs typeface="Palatino Linotype"/>
              </a:rPr>
              <a:t>body.</a:t>
            </a:r>
            <a:endParaRPr sz="205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3" name="object 3"/>
          <p:cNvSpPr txBox="1"/>
          <p:nvPr/>
        </p:nvSpPr>
        <p:spPr>
          <a:xfrm>
            <a:off x="1118155" y="2238540"/>
            <a:ext cx="11043285" cy="478155"/>
          </a:xfrm>
          <a:prstGeom prst="rect">
            <a:avLst/>
          </a:prstGeom>
        </p:spPr>
        <p:txBody>
          <a:bodyPr vert="horz" wrap="square" lIns="0" tIns="14604" rIns="0" bIns="0" rtlCol="0">
            <a:spAutoFit/>
          </a:bodyPr>
          <a:lstStyle/>
          <a:p>
            <a:pPr marL="12700">
              <a:lnSpc>
                <a:spcPct val="100000"/>
              </a:lnSpc>
              <a:spcBef>
                <a:spcPts val="114"/>
              </a:spcBef>
            </a:pPr>
            <a:r>
              <a:rPr sz="2950" b="1" spc="90" dirty="0">
                <a:latin typeface="Palatino Linotype"/>
                <a:cs typeface="Palatino Linotype"/>
              </a:rPr>
              <a:t>From</a:t>
            </a:r>
            <a:r>
              <a:rPr sz="2950" b="1" spc="155" dirty="0">
                <a:latin typeface="Palatino Linotype"/>
                <a:cs typeface="Palatino Linotype"/>
              </a:rPr>
              <a:t> </a:t>
            </a:r>
            <a:r>
              <a:rPr sz="2950" b="1" spc="114" dirty="0">
                <a:latin typeface="Palatino Linotype"/>
                <a:cs typeface="Palatino Linotype"/>
              </a:rPr>
              <a:t>Bottom</a:t>
            </a:r>
            <a:r>
              <a:rPr sz="2950" b="1" spc="155" dirty="0">
                <a:latin typeface="Palatino Linotype"/>
                <a:cs typeface="Palatino Linotype"/>
              </a:rPr>
              <a:t> </a:t>
            </a:r>
            <a:r>
              <a:rPr sz="2950" b="1" spc="140" dirty="0">
                <a:latin typeface="Palatino Linotype"/>
                <a:cs typeface="Palatino Linotype"/>
              </a:rPr>
              <a:t>to</a:t>
            </a:r>
            <a:r>
              <a:rPr sz="2950" b="1" spc="155" dirty="0">
                <a:latin typeface="Palatino Linotype"/>
                <a:cs typeface="Palatino Linotype"/>
              </a:rPr>
              <a:t> </a:t>
            </a:r>
            <a:r>
              <a:rPr sz="2950" b="1" spc="100" dirty="0">
                <a:latin typeface="Palatino Linotype"/>
                <a:cs typeface="Palatino Linotype"/>
              </a:rPr>
              <a:t>the</a:t>
            </a:r>
            <a:r>
              <a:rPr sz="2950" b="1" spc="155" dirty="0">
                <a:latin typeface="Palatino Linotype"/>
                <a:cs typeface="Palatino Linotype"/>
              </a:rPr>
              <a:t> </a:t>
            </a:r>
            <a:r>
              <a:rPr sz="2950" b="1" dirty="0">
                <a:latin typeface="Palatino Linotype"/>
                <a:cs typeface="Palatino Linotype"/>
              </a:rPr>
              <a:t>Top</a:t>
            </a:r>
            <a:r>
              <a:rPr sz="2950" b="1" spc="155" dirty="0">
                <a:latin typeface="Palatino Linotype"/>
                <a:cs typeface="Palatino Linotype"/>
              </a:rPr>
              <a:t> </a:t>
            </a:r>
            <a:r>
              <a:rPr sz="2950" b="1" spc="95" dirty="0">
                <a:latin typeface="Palatino Linotype"/>
                <a:cs typeface="Palatino Linotype"/>
              </a:rPr>
              <a:t>(arranged</a:t>
            </a:r>
            <a:r>
              <a:rPr sz="2950" b="1" spc="155" dirty="0">
                <a:latin typeface="Palatino Linotype"/>
                <a:cs typeface="Palatino Linotype"/>
              </a:rPr>
              <a:t> </a:t>
            </a:r>
            <a:r>
              <a:rPr sz="2950" b="1" dirty="0">
                <a:latin typeface="Palatino Linotype"/>
                <a:cs typeface="Palatino Linotype"/>
              </a:rPr>
              <a:t>before</a:t>
            </a:r>
            <a:r>
              <a:rPr sz="2950" b="1" spc="155" dirty="0">
                <a:latin typeface="Palatino Linotype"/>
                <a:cs typeface="Palatino Linotype"/>
              </a:rPr>
              <a:t> </a:t>
            </a:r>
            <a:r>
              <a:rPr sz="2950" b="1" spc="100" dirty="0">
                <a:latin typeface="Palatino Linotype"/>
                <a:cs typeface="Palatino Linotype"/>
              </a:rPr>
              <a:t>the</a:t>
            </a:r>
            <a:r>
              <a:rPr sz="2950" b="1" spc="155" dirty="0">
                <a:latin typeface="Palatino Linotype"/>
                <a:cs typeface="Palatino Linotype"/>
              </a:rPr>
              <a:t> </a:t>
            </a:r>
            <a:r>
              <a:rPr sz="2950" b="1" dirty="0">
                <a:latin typeface="Palatino Linotype"/>
                <a:cs typeface="Palatino Linotype"/>
              </a:rPr>
              <a:t>body</a:t>
            </a:r>
            <a:r>
              <a:rPr sz="2950" b="1" spc="150" dirty="0">
                <a:latin typeface="Palatino Linotype"/>
                <a:cs typeface="Palatino Linotype"/>
              </a:rPr>
              <a:t> </a:t>
            </a:r>
            <a:r>
              <a:rPr sz="2950" b="1" dirty="0">
                <a:latin typeface="Palatino Linotype"/>
                <a:cs typeface="Palatino Linotype"/>
              </a:rPr>
              <a:t>is</a:t>
            </a:r>
            <a:r>
              <a:rPr sz="2950" b="1" spc="155" dirty="0">
                <a:latin typeface="Palatino Linotype"/>
                <a:cs typeface="Palatino Linotype"/>
              </a:rPr>
              <a:t> </a:t>
            </a:r>
            <a:r>
              <a:rPr sz="2950" b="1" spc="65" dirty="0">
                <a:latin typeface="Palatino Linotype"/>
                <a:cs typeface="Palatino Linotype"/>
              </a:rPr>
              <a:t>placed)</a:t>
            </a:r>
            <a:endParaRPr sz="2950">
              <a:latin typeface="Palatino Linotype"/>
              <a:cs typeface="Palatino Linotype"/>
            </a:endParaRPr>
          </a:p>
        </p:txBody>
      </p:sp>
      <p:graphicFrame>
        <p:nvGraphicFramePr>
          <p:cNvPr id="4" name="object 4"/>
          <p:cNvGraphicFramePr>
            <a:graphicFrameLocks noGrp="1"/>
          </p:cNvGraphicFramePr>
          <p:nvPr/>
        </p:nvGraphicFramePr>
        <p:xfrm>
          <a:off x="3690987" y="3146501"/>
          <a:ext cx="13225143" cy="6251575"/>
        </p:xfrm>
        <a:graphic>
          <a:graphicData uri="http://schemas.openxmlformats.org/drawingml/2006/table">
            <a:tbl>
              <a:tblPr firstRow="1" bandRow="1">
                <a:tableStyleId>{2D5ABB26-0587-4C30-8999-92F81FD0307C}</a:tableStyleId>
              </a:tblPr>
              <a:tblGrid>
                <a:gridCol w="7656830">
                  <a:extLst>
                    <a:ext uri="{9D8B030D-6E8A-4147-A177-3AD203B41FA5}">
                      <a16:colId xmlns:a16="http://schemas.microsoft.com/office/drawing/2014/main" val="20000"/>
                    </a:ext>
                  </a:extLst>
                </a:gridCol>
                <a:gridCol w="2117089">
                  <a:extLst>
                    <a:ext uri="{9D8B030D-6E8A-4147-A177-3AD203B41FA5}">
                      <a16:colId xmlns:a16="http://schemas.microsoft.com/office/drawing/2014/main" val="20001"/>
                    </a:ext>
                  </a:extLst>
                </a:gridCol>
                <a:gridCol w="1764029">
                  <a:extLst>
                    <a:ext uri="{9D8B030D-6E8A-4147-A177-3AD203B41FA5}">
                      <a16:colId xmlns:a16="http://schemas.microsoft.com/office/drawing/2014/main" val="20002"/>
                    </a:ext>
                  </a:extLst>
                </a:gridCol>
                <a:gridCol w="1687195">
                  <a:extLst>
                    <a:ext uri="{9D8B030D-6E8A-4147-A177-3AD203B41FA5}">
                      <a16:colId xmlns:a16="http://schemas.microsoft.com/office/drawing/2014/main" val="20003"/>
                    </a:ext>
                  </a:extLst>
                </a:gridCol>
              </a:tblGrid>
              <a:tr h="568325">
                <a:tc>
                  <a:txBody>
                    <a:bodyPr/>
                    <a:lstStyle/>
                    <a:p>
                      <a:pPr marL="52069">
                        <a:lnSpc>
                          <a:spcPct val="100000"/>
                        </a:lnSpc>
                        <a:spcBef>
                          <a:spcPts val="900"/>
                        </a:spcBef>
                      </a:pPr>
                      <a:r>
                        <a:rPr sz="2150" dirty="0">
                          <a:latin typeface="Palatino Linotype"/>
                          <a:cs typeface="Palatino Linotype"/>
                        </a:rPr>
                        <a:t>Belts</a:t>
                      </a:r>
                      <a:r>
                        <a:rPr sz="2150" spc="15" dirty="0">
                          <a:latin typeface="Palatino Linotype"/>
                          <a:cs typeface="Palatino Linotype"/>
                        </a:rPr>
                        <a:t> </a:t>
                      </a:r>
                      <a:r>
                        <a:rPr sz="2150" dirty="0">
                          <a:latin typeface="Palatino Linotype"/>
                          <a:cs typeface="Palatino Linotype"/>
                        </a:rPr>
                        <a:t>(Upper,</a:t>
                      </a:r>
                      <a:r>
                        <a:rPr sz="2150" spc="10" dirty="0">
                          <a:latin typeface="Palatino Linotype"/>
                          <a:cs typeface="Palatino Linotype"/>
                        </a:rPr>
                        <a:t> </a:t>
                      </a:r>
                      <a:r>
                        <a:rPr sz="2150" spc="-10" dirty="0">
                          <a:latin typeface="Palatino Linotype"/>
                          <a:cs typeface="Palatino Linotype"/>
                        </a:rPr>
                        <a:t>middle</a:t>
                      </a:r>
                      <a:r>
                        <a:rPr sz="2150" spc="15" dirty="0">
                          <a:latin typeface="Palatino Linotype"/>
                          <a:cs typeface="Palatino Linotype"/>
                        </a:rPr>
                        <a:t> </a:t>
                      </a:r>
                      <a:r>
                        <a:rPr sz="2150" dirty="0">
                          <a:latin typeface="Palatino Linotype"/>
                          <a:cs typeface="Palatino Linotype"/>
                        </a:rPr>
                        <a:t>and</a:t>
                      </a:r>
                      <a:r>
                        <a:rPr sz="2150" spc="10" dirty="0">
                          <a:latin typeface="Palatino Linotype"/>
                          <a:cs typeface="Palatino Linotype"/>
                        </a:rPr>
                        <a:t> </a:t>
                      </a:r>
                      <a:r>
                        <a:rPr sz="2150" dirty="0">
                          <a:latin typeface="Palatino Linotype"/>
                          <a:cs typeface="Palatino Linotype"/>
                        </a:rPr>
                        <a:t>lower</a:t>
                      </a:r>
                      <a:r>
                        <a:rPr sz="2150" spc="15" dirty="0">
                          <a:latin typeface="Palatino Linotype"/>
                          <a:cs typeface="Palatino Linotype"/>
                        </a:rPr>
                        <a:t> </a:t>
                      </a:r>
                      <a:r>
                        <a:rPr sz="2150" dirty="0">
                          <a:latin typeface="Palatino Linotype"/>
                          <a:cs typeface="Palatino Linotype"/>
                        </a:rPr>
                        <a:t>to</a:t>
                      </a:r>
                      <a:r>
                        <a:rPr sz="2150" spc="10" dirty="0">
                          <a:latin typeface="Palatino Linotype"/>
                          <a:cs typeface="Palatino Linotype"/>
                        </a:rPr>
                        <a:t> </a:t>
                      </a:r>
                      <a:r>
                        <a:rPr sz="2150" dirty="0">
                          <a:latin typeface="Palatino Linotype"/>
                          <a:cs typeface="Palatino Linotype"/>
                        </a:rPr>
                        <a:t>tighten</a:t>
                      </a:r>
                      <a:r>
                        <a:rPr sz="2150" spc="15" dirty="0">
                          <a:latin typeface="Palatino Linotype"/>
                          <a:cs typeface="Palatino Linotype"/>
                        </a:rPr>
                        <a:t> </a:t>
                      </a:r>
                      <a:r>
                        <a:rPr sz="2150" dirty="0">
                          <a:latin typeface="Palatino Linotype"/>
                          <a:cs typeface="Palatino Linotype"/>
                        </a:rPr>
                        <a:t>the</a:t>
                      </a:r>
                      <a:r>
                        <a:rPr sz="2150" spc="15" dirty="0">
                          <a:latin typeface="Palatino Linotype"/>
                          <a:cs typeface="Palatino Linotype"/>
                        </a:rPr>
                        <a:t> </a:t>
                      </a:r>
                      <a:r>
                        <a:rPr sz="2150" dirty="0">
                          <a:latin typeface="Palatino Linotype"/>
                          <a:cs typeface="Palatino Linotype"/>
                        </a:rPr>
                        <a:t>whole</a:t>
                      </a:r>
                      <a:r>
                        <a:rPr sz="2150" spc="10" dirty="0">
                          <a:latin typeface="Palatino Linotype"/>
                          <a:cs typeface="Palatino Linotype"/>
                        </a:rPr>
                        <a:t> </a:t>
                      </a:r>
                      <a:r>
                        <a:rPr sz="2150" i="1" spc="50" dirty="0">
                          <a:latin typeface="Palatino Linotype"/>
                          <a:cs typeface="Palatino Linotype"/>
                        </a:rPr>
                        <a:t>kafan</a:t>
                      </a:r>
                      <a:r>
                        <a:rPr sz="2150" spc="50" dirty="0">
                          <a:latin typeface="Palatino Linotype"/>
                          <a:cs typeface="Palatino Linotype"/>
                        </a:rPr>
                        <a:t>)</a:t>
                      </a:r>
                      <a:endParaRPr sz="2150">
                        <a:latin typeface="Palatino Linotype"/>
                        <a:cs typeface="Palatino Linotype"/>
                      </a:endParaRPr>
                    </a:p>
                  </a:txBody>
                  <a:tcPr marL="0" marR="0" marT="11430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a:lnSpc>
                          <a:spcPct val="100000"/>
                        </a:lnSpc>
                      </a:pPr>
                      <a:endParaRPr sz="2400">
                        <a:latin typeface="Times New Roman"/>
                        <a:cs typeface="Times New Roman"/>
                      </a:endParaRPr>
                    </a:p>
                  </a:txBody>
                  <a:tcPr marL="0" marR="0" marT="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900"/>
                        </a:spcBef>
                      </a:pPr>
                      <a:r>
                        <a:rPr sz="2150" spc="-20" dirty="0">
                          <a:latin typeface="Palatino Linotype"/>
                          <a:cs typeface="Palatino Linotype"/>
                        </a:rPr>
                        <a:t>Male</a:t>
                      </a:r>
                      <a:endParaRPr sz="2150">
                        <a:latin typeface="Palatino Linotype"/>
                        <a:cs typeface="Palatino Linotype"/>
                      </a:endParaRPr>
                    </a:p>
                  </a:txBody>
                  <a:tcPr marL="0" marR="0" marT="11430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900"/>
                        </a:spcBef>
                      </a:pPr>
                      <a:r>
                        <a:rPr sz="2150" spc="-10" dirty="0">
                          <a:latin typeface="Palatino Linotype"/>
                          <a:cs typeface="Palatino Linotype"/>
                        </a:rPr>
                        <a:t>Female</a:t>
                      </a:r>
                      <a:endParaRPr sz="2150">
                        <a:latin typeface="Palatino Linotype"/>
                        <a:cs typeface="Palatino Linotype"/>
                      </a:endParaRPr>
                    </a:p>
                  </a:txBody>
                  <a:tcPr marL="0" marR="0" marT="11430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0"/>
                  </a:ext>
                </a:extLst>
              </a:tr>
              <a:tr h="568325">
                <a:tc>
                  <a:txBody>
                    <a:bodyPr/>
                    <a:lstStyle/>
                    <a:p>
                      <a:pPr marL="52069">
                        <a:lnSpc>
                          <a:spcPct val="100000"/>
                        </a:lnSpc>
                        <a:spcBef>
                          <a:spcPts val="875"/>
                        </a:spcBef>
                      </a:pPr>
                      <a:r>
                        <a:rPr sz="2150" spc="-10" dirty="0">
                          <a:latin typeface="Palatino Linotype"/>
                          <a:cs typeface="Palatino Linotype"/>
                        </a:rPr>
                        <a:t>Chaddar</a:t>
                      </a:r>
                      <a:endParaRPr sz="2150" dirty="0">
                        <a:latin typeface="Palatino Linotype"/>
                        <a:cs typeface="Palatino Linotype"/>
                      </a:endParaRPr>
                    </a:p>
                  </a:txBody>
                  <a:tcPr marL="0" marR="0" marT="11112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75"/>
                        </a:spcBef>
                      </a:pPr>
                      <a:r>
                        <a:rPr sz="2150" spc="-10" dirty="0">
                          <a:latin typeface="Palatino Linotype"/>
                          <a:cs typeface="Palatino Linotype"/>
                        </a:rPr>
                        <a:t>Wajib</a:t>
                      </a:r>
                      <a:endParaRPr sz="2150">
                        <a:latin typeface="Palatino Linotype"/>
                        <a:cs typeface="Palatino Linotype"/>
                      </a:endParaRPr>
                    </a:p>
                  </a:txBody>
                  <a:tcPr marL="0" marR="0" marT="11112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875"/>
                        </a:spcBef>
                      </a:pPr>
                      <a:r>
                        <a:rPr sz="2150" spc="-20" dirty="0">
                          <a:latin typeface="Palatino Linotype"/>
                          <a:cs typeface="Palatino Linotype"/>
                        </a:rPr>
                        <a:t>Male</a:t>
                      </a:r>
                      <a:endParaRPr sz="2150">
                        <a:latin typeface="Palatino Linotype"/>
                        <a:cs typeface="Palatino Linotype"/>
                      </a:endParaRPr>
                    </a:p>
                  </a:txBody>
                  <a:tcPr marL="0" marR="0" marT="11112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875"/>
                        </a:spcBef>
                      </a:pPr>
                      <a:r>
                        <a:rPr sz="2150" spc="-10" dirty="0">
                          <a:latin typeface="Palatino Linotype"/>
                          <a:cs typeface="Palatino Linotype"/>
                        </a:rPr>
                        <a:t>Female</a:t>
                      </a:r>
                      <a:endParaRPr sz="2150">
                        <a:latin typeface="Palatino Linotype"/>
                        <a:cs typeface="Palatino Linotype"/>
                      </a:endParaRPr>
                    </a:p>
                  </a:txBody>
                  <a:tcPr marL="0" marR="0" marT="11112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1"/>
                  </a:ext>
                </a:extLst>
              </a:tr>
              <a:tr h="568325">
                <a:tc>
                  <a:txBody>
                    <a:bodyPr/>
                    <a:lstStyle/>
                    <a:p>
                      <a:pPr marL="52069">
                        <a:lnSpc>
                          <a:spcPct val="100000"/>
                        </a:lnSpc>
                        <a:spcBef>
                          <a:spcPts val="855"/>
                        </a:spcBef>
                      </a:pPr>
                      <a:r>
                        <a:rPr sz="2150" spc="-10" dirty="0">
                          <a:latin typeface="Palatino Linotype"/>
                          <a:cs typeface="Palatino Linotype"/>
                        </a:rPr>
                        <a:t>Chaddar</a:t>
                      </a:r>
                      <a:endParaRPr sz="2150">
                        <a:latin typeface="Palatino Linotype"/>
                        <a:cs typeface="Palatino Linotype"/>
                      </a:endParaRPr>
                    </a:p>
                  </a:txBody>
                  <a:tcPr marL="0" marR="0" marT="10858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55"/>
                        </a:spcBef>
                      </a:pPr>
                      <a:r>
                        <a:rPr sz="2150" spc="-10" dirty="0">
                          <a:latin typeface="Palatino Linotype"/>
                          <a:cs typeface="Palatino Linotype"/>
                        </a:rPr>
                        <a:t>Mustahab</a:t>
                      </a:r>
                      <a:endParaRPr sz="2150">
                        <a:latin typeface="Palatino Linotype"/>
                        <a:cs typeface="Palatino Linotype"/>
                      </a:endParaRPr>
                    </a:p>
                  </a:txBody>
                  <a:tcPr marL="0" marR="0" marT="10858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855"/>
                        </a:spcBef>
                      </a:pPr>
                      <a:r>
                        <a:rPr sz="2150" spc="-20" dirty="0">
                          <a:latin typeface="Palatino Linotype"/>
                          <a:cs typeface="Palatino Linotype"/>
                        </a:rPr>
                        <a:t>Male</a:t>
                      </a:r>
                      <a:endParaRPr sz="2150">
                        <a:latin typeface="Palatino Linotype"/>
                        <a:cs typeface="Palatino Linotype"/>
                      </a:endParaRPr>
                    </a:p>
                  </a:txBody>
                  <a:tcPr marL="0" marR="0" marT="10858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855"/>
                        </a:spcBef>
                      </a:pPr>
                      <a:r>
                        <a:rPr sz="2150" spc="-10" dirty="0">
                          <a:latin typeface="Palatino Linotype"/>
                          <a:cs typeface="Palatino Linotype"/>
                        </a:rPr>
                        <a:t>Female</a:t>
                      </a:r>
                      <a:endParaRPr sz="2150">
                        <a:latin typeface="Palatino Linotype"/>
                        <a:cs typeface="Palatino Linotype"/>
                      </a:endParaRPr>
                    </a:p>
                  </a:txBody>
                  <a:tcPr marL="0" marR="0" marT="10858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2"/>
                  </a:ext>
                </a:extLst>
              </a:tr>
              <a:tr h="568325">
                <a:tc>
                  <a:txBody>
                    <a:bodyPr/>
                    <a:lstStyle/>
                    <a:p>
                      <a:pPr marL="52069">
                        <a:lnSpc>
                          <a:spcPct val="100000"/>
                        </a:lnSpc>
                        <a:spcBef>
                          <a:spcPts val="915"/>
                        </a:spcBef>
                      </a:pPr>
                      <a:r>
                        <a:rPr sz="2150" spc="-10" dirty="0">
                          <a:latin typeface="Palatino Linotype"/>
                          <a:cs typeface="Palatino Linotype"/>
                        </a:rPr>
                        <a:t>Scarf</a:t>
                      </a:r>
                      <a:endParaRPr sz="2150" dirty="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915"/>
                        </a:spcBef>
                      </a:pPr>
                      <a:r>
                        <a:rPr sz="2150" spc="-10" dirty="0">
                          <a:latin typeface="Palatino Linotype"/>
                          <a:cs typeface="Palatino Linotype"/>
                        </a:rPr>
                        <a:t>Mustahab</a:t>
                      </a:r>
                      <a:endParaRPr sz="215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a:lnSpc>
                          <a:spcPct val="100000"/>
                        </a:lnSpc>
                      </a:pPr>
                      <a:endParaRPr sz="2400">
                        <a:latin typeface="Times New Roman"/>
                        <a:cs typeface="Times New Roman"/>
                      </a:endParaRPr>
                    </a:p>
                  </a:txBody>
                  <a:tcPr marL="0" marR="0" marT="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915"/>
                        </a:spcBef>
                      </a:pPr>
                      <a:r>
                        <a:rPr sz="2150" spc="-10" dirty="0">
                          <a:latin typeface="Palatino Linotype"/>
                          <a:cs typeface="Palatino Linotype"/>
                        </a:rPr>
                        <a:t>Female</a:t>
                      </a:r>
                      <a:endParaRPr sz="215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3"/>
                  </a:ext>
                </a:extLst>
              </a:tr>
              <a:tr h="568325">
                <a:tc>
                  <a:txBody>
                    <a:bodyPr/>
                    <a:lstStyle/>
                    <a:p>
                      <a:pPr marL="52069">
                        <a:lnSpc>
                          <a:spcPct val="100000"/>
                        </a:lnSpc>
                        <a:spcBef>
                          <a:spcPts val="890"/>
                        </a:spcBef>
                      </a:pPr>
                      <a:r>
                        <a:rPr sz="2150" spc="-40" dirty="0">
                          <a:latin typeface="Palatino Linotype"/>
                          <a:cs typeface="Palatino Linotype"/>
                        </a:rPr>
                        <a:t>Turban</a:t>
                      </a:r>
                      <a:r>
                        <a:rPr sz="2150" spc="-90" dirty="0">
                          <a:latin typeface="Palatino Linotype"/>
                          <a:cs typeface="Palatino Linotype"/>
                        </a:rPr>
                        <a:t> </a:t>
                      </a:r>
                      <a:r>
                        <a:rPr sz="2150" spc="-10" dirty="0">
                          <a:latin typeface="Palatino Linotype"/>
                          <a:cs typeface="Palatino Linotype"/>
                        </a:rPr>
                        <a:t>(Amama)</a:t>
                      </a:r>
                      <a:endParaRPr sz="2150">
                        <a:latin typeface="Palatino Linotype"/>
                        <a:cs typeface="Palatino Linotype"/>
                      </a:endParaRPr>
                    </a:p>
                  </a:txBody>
                  <a:tcPr marL="0" marR="0" marT="11303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90"/>
                        </a:spcBef>
                      </a:pPr>
                      <a:r>
                        <a:rPr sz="2150" spc="-10" dirty="0">
                          <a:latin typeface="Palatino Linotype"/>
                          <a:cs typeface="Palatino Linotype"/>
                        </a:rPr>
                        <a:t>Mustahab</a:t>
                      </a:r>
                      <a:endParaRPr sz="2150">
                        <a:latin typeface="Palatino Linotype"/>
                        <a:cs typeface="Palatino Linotype"/>
                      </a:endParaRPr>
                    </a:p>
                  </a:txBody>
                  <a:tcPr marL="0" marR="0" marT="11303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890"/>
                        </a:spcBef>
                      </a:pPr>
                      <a:r>
                        <a:rPr sz="2150" spc="-20" dirty="0">
                          <a:latin typeface="Palatino Linotype"/>
                          <a:cs typeface="Palatino Linotype"/>
                        </a:rPr>
                        <a:t>Male</a:t>
                      </a:r>
                      <a:endParaRPr sz="2150">
                        <a:latin typeface="Palatino Linotype"/>
                        <a:cs typeface="Palatino Linotype"/>
                      </a:endParaRPr>
                    </a:p>
                  </a:txBody>
                  <a:tcPr marL="0" marR="0" marT="11303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a:lnSpc>
                          <a:spcPct val="100000"/>
                        </a:lnSpc>
                      </a:pPr>
                      <a:endParaRPr sz="2400">
                        <a:latin typeface="Times New Roman"/>
                        <a:cs typeface="Times New Roman"/>
                      </a:endParaRPr>
                    </a:p>
                  </a:txBody>
                  <a:tcPr marL="0" marR="0" marT="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4"/>
                  </a:ext>
                </a:extLst>
              </a:tr>
              <a:tr h="568325">
                <a:tc>
                  <a:txBody>
                    <a:bodyPr/>
                    <a:lstStyle/>
                    <a:p>
                      <a:pPr marL="52069">
                        <a:lnSpc>
                          <a:spcPct val="100000"/>
                        </a:lnSpc>
                        <a:spcBef>
                          <a:spcPts val="865"/>
                        </a:spcBef>
                      </a:pPr>
                      <a:r>
                        <a:rPr sz="2150" dirty="0">
                          <a:latin typeface="Palatino Linotype"/>
                          <a:cs typeface="Palatino Linotype"/>
                        </a:rPr>
                        <a:t>Qamis</a:t>
                      </a:r>
                      <a:r>
                        <a:rPr sz="2150" spc="65" dirty="0">
                          <a:latin typeface="Palatino Linotype"/>
                          <a:cs typeface="Palatino Linotype"/>
                        </a:rPr>
                        <a:t> </a:t>
                      </a:r>
                      <a:r>
                        <a:rPr sz="2150" dirty="0">
                          <a:latin typeface="Palatino Linotype"/>
                          <a:cs typeface="Palatino Linotype"/>
                        </a:rPr>
                        <a:t>(Long</a:t>
                      </a:r>
                      <a:r>
                        <a:rPr sz="2150" spc="65" dirty="0">
                          <a:latin typeface="Palatino Linotype"/>
                          <a:cs typeface="Palatino Linotype"/>
                        </a:rPr>
                        <a:t> </a:t>
                      </a:r>
                      <a:r>
                        <a:rPr sz="2150" spc="-10" dirty="0">
                          <a:latin typeface="Palatino Linotype"/>
                          <a:cs typeface="Palatino Linotype"/>
                        </a:rPr>
                        <a:t>Shirt)</a:t>
                      </a:r>
                      <a:endParaRPr sz="2150">
                        <a:latin typeface="Palatino Linotype"/>
                        <a:cs typeface="Palatino Linotype"/>
                      </a:endParaRPr>
                    </a:p>
                  </a:txBody>
                  <a:tcPr marL="0" marR="0" marT="10985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65"/>
                        </a:spcBef>
                      </a:pPr>
                      <a:r>
                        <a:rPr sz="2150" spc="-10" dirty="0">
                          <a:latin typeface="Palatino Linotype"/>
                          <a:cs typeface="Palatino Linotype"/>
                        </a:rPr>
                        <a:t>Wajib</a:t>
                      </a:r>
                      <a:endParaRPr sz="2150">
                        <a:latin typeface="Palatino Linotype"/>
                        <a:cs typeface="Palatino Linotype"/>
                      </a:endParaRPr>
                    </a:p>
                  </a:txBody>
                  <a:tcPr marL="0" marR="0" marT="10985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865"/>
                        </a:spcBef>
                      </a:pPr>
                      <a:r>
                        <a:rPr sz="2150" spc="-20" dirty="0">
                          <a:latin typeface="Palatino Linotype"/>
                          <a:cs typeface="Palatino Linotype"/>
                        </a:rPr>
                        <a:t>Male</a:t>
                      </a:r>
                      <a:endParaRPr sz="2150">
                        <a:latin typeface="Palatino Linotype"/>
                        <a:cs typeface="Palatino Linotype"/>
                      </a:endParaRPr>
                    </a:p>
                  </a:txBody>
                  <a:tcPr marL="0" marR="0" marT="10985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865"/>
                        </a:spcBef>
                      </a:pPr>
                      <a:r>
                        <a:rPr sz="2150" spc="-10" dirty="0">
                          <a:latin typeface="Palatino Linotype"/>
                          <a:cs typeface="Palatino Linotype"/>
                        </a:rPr>
                        <a:t>Female</a:t>
                      </a:r>
                      <a:endParaRPr sz="2150">
                        <a:latin typeface="Palatino Linotype"/>
                        <a:cs typeface="Palatino Linotype"/>
                      </a:endParaRPr>
                    </a:p>
                  </a:txBody>
                  <a:tcPr marL="0" marR="0" marT="10985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5"/>
                  </a:ext>
                </a:extLst>
              </a:tr>
              <a:tr h="568325">
                <a:tc>
                  <a:txBody>
                    <a:bodyPr/>
                    <a:lstStyle/>
                    <a:p>
                      <a:pPr marL="52069">
                        <a:lnSpc>
                          <a:spcPct val="100000"/>
                        </a:lnSpc>
                        <a:spcBef>
                          <a:spcPts val="925"/>
                        </a:spcBef>
                      </a:pPr>
                      <a:r>
                        <a:rPr sz="2150" dirty="0">
                          <a:latin typeface="Palatino Linotype"/>
                          <a:cs typeface="Palatino Linotype"/>
                        </a:rPr>
                        <a:t>Loin</a:t>
                      </a:r>
                      <a:r>
                        <a:rPr sz="2150" spc="50" dirty="0">
                          <a:latin typeface="Palatino Linotype"/>
                          <a:cs typeface="Palatino Linotype"/>
                        </a:rPr>
                        <a:t> </a:t>
                      </a:r>
                      <a:r>
                        <a:rPr sz="2150" dirty="0">
                          <a:latin typeface="Palatino Linotype"/>
                          <a:cs typeface="Palatino Linotype"/>
                        </a:rPr>
                        <a:t>Cloth</a:t>
                      </a:r>
                      <a:r>
                        <a:rPr sz="2150" spc="45" dirty="0">
                          <a:latin typeface="Palatino Linotype"/>
                          <a:cs typeface="Palatino Linotype"/>
                        </a:rPr>
                        <a:t> </a:t>
                      </a:r>
                      <a:r>
                        <a:rPr sz="2150" spc="-10" dirty="0">
                          <a:latin typeface="Palatino Linotype"/>
                          <a:cs typeface="Palatino Linotype"/>
                        </a:rPr>
                        <a:t>(Lungi)</a:t>
                      </a:r>
                      <a:endParaRPr sz="2150">
                        <a:latin typeface="Palatino Linotype"/>
                        <a:cs typeface="Palatino Linotype"/>
                      </a:endParaRPr>
                    </a:p>
                  </a:txBody>
                  <a:tcPr marL="0" marR="0" marT="11747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925"/>
                        </a:spcBef>
                      </a:pPr>
                      <a:r>
                        <a:rPr sz="2150" spc="-10" dirty="0">
                          <a:latin typeface="Palatino Linotype"/>
                          <a:cs typeface="Palatino Linotype"/>
                        </a:rPr>
                        <a:t>Wajib</a:t>
                      </a:r>
                      <a:endParaRPr sz="2150">
                        <a:latin typeface="Palatino Linotype"/>
                        <a:cs typeface="Palatino Linotype"/>
                      </a:endParaRPr>
                    </a:p>
                  </a:txBody>
                  <a:tcPr marL="0" marR="0" marT="11747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925"/>
                        </a:spcBef>
                      </a:pPr>
                      <a:r>
                        <a:rPr sz="2150" spc="-20" dirty="0">
                          <a:latin typeface="Palatino Linotype"/>
                          <a:cs typeface="Palatino Linotype"/>
                        </a:rPr>
                        <a:t>Male</a:t>
                      </a:r>
                      <a:endParaRPr sz="2150">
                        <a:latin typeface="Palatino Linotype"/>
                        <a:cs typeface="Palatino Linotype"/>
                      </a:endParaRPr>
                    </a:p>
                  </a:txBody>
                  <a:tcPr marL="0" marR="0" marT="11747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925"/>
                        </a:spcBef>
                      </a:pPr>
                      <a:r>
                        <a:rPr sz="2150" spc="-10" dirty="0">
                          <a:latin typeface="Palatino Linotype"/>
                          <a:cs typeface="Palatino Linotype"/>
                        </a:rPr>
                        <a:t>Female</a:t>
                      </a:r>
                      <a:endParaRPr sz="2150">
                        <a:latin typeface="Palatino Linotype"/>
                        <a:cs typeface="Palatino Linotype"/>
                      </a:endParaRPr>
                    </a:p>
                  </a:txBody>
                  <a:tcPr marL="0" marR="0" marT="11747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6"/>
                  </a:ext>
                </a:extLst>
              </a:tr>
              <a:tr h="568325">
                <a:tc>
                  <a:txBody>
                    <a:bodyPr/>
                    <a:lstStyle/>
                    <a:p>
                      <a:pPr marL="52069">
                        <a:lnSpc>
                          <a:spcPct val="100000"/>
                        </a:lnSpc>
                        <a:spcBef>
                          <a:spcPts val="905"/>
                        </a:spcBef>
                      </a:pPr>
                      <a:r>
                        <a:rPr sz="2150" spc="-10" dirty="0">
                          <a:latin typeface="Palatino Linotype"/>
                          <a:cs typeface="Palatino Linotype"/>
                        </a:rPr>
                        <a:t>Briefs/Knickers</a:t>
                      </a:r>
                      <a:endParaRPr sz="2150">
                        <a:latin typeface="Palatino Linotype"/>
                        <a:cs typeface="Palatino Linotype"/>
                      </a:endParaRPr>
                    </a:p>
                  </a:txBody>
                  <a:tcPr marL="0" marR="0" marT="11493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905"/>
                        </a:spcBef>
                      </a:pPr>
                      <a:r>
                        <a:rPr sz="2150" spc="-10" dirty="0">
                          <a:latin typeface="Palatino Linotype"/>
                          <a:cs typeface="Palatino Linotype"/>
                        </a:rPr>
                        <a:t>Mustahab</a:t>
                      </a:r>
                      <a:endParaRPr sz="2150">
                        <a:latin typeface="Palatino Linotype"/>
                        <a:cs typeface="Palatino Linotype"/>
                      </a:endParaRPr>
                    </a:p>
                  </a:txBody>
                  <a:tcPr marL="0" marR="0" marT="11493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905"/>
                        </a:spcBef>
                      </a:pPr>
                      <a:r>
                        <a:rPr sz="2150" spc="-20" dirty="0">
                          <a:latin typeface="Palatino Linotype"/>
                          <a:cs typeface="Palatino Linotype"/>
                        </a:rPr>
                        <a:t>Male</a:t>
                      </a:r>
                      <a:endParaRPr sz="2150">
                        <a:latin typeface="Palatino Linotype"/>
                        <a:cs typeface="Palatino Linotype"/>
                      </a:endParaRPr>
                    </a:p>
                  </a:txBody>
                  <a:tcPr marL="0" marR="0" marT="11493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905"/>
                        </a:spcBef>
                      </a:pPr>
                      <a:r>
                        <a:rPr sz="2150" spc="-10" dirty="0">
                          <a:latin typeface="Palatino Linotype"/>
                          <a:cs typeface="Palatino Linotype"/>
                        </a:rPr>
                        <a:t>Female</a:t>
                      </a:r>
                      <a:endParaRPr sz="2150">
                        <a:latin typeface="Palatino Linotype"/>
                        <a:cs typeface="Palatino Linotype"/>
                      </a:endParaRPr>
                    </a:p>
                  </a:txBody>
                  <a:tcPr marL="0" marR="0" marT="11493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7"/>
                  </a:ext>
                </a:extLst>
              </a:tr>
              <a:tr h="568325">
                <a:tc>
                  <a:txBody>
                    <a:bodyPr/>
                    <a:lstStyle/>
                    <a:p>
                      <a:pPr marL="52069">
                        <a:lnSpc>
                          <a:spcPct val="100000"/>
                        </a:lnSpc>
                        <a:spcBef>
                          <a:spcPts val="880"/>
                        </a:spcBef>
                      </a:pPr>
                      <a:r>
                        <a:rPr sz="2150" dirty="0">
                          <a:latin typeface="Palatino Linotype"/>
                          <a:cs typeface="Palatino Linotype"/>
                        </a:rPr>
                        <a:t>Belt</a:t>
                      </a:r>
                      <a:r>
                        <a:rPr sz="2150" spc="114" dirty="0">
                          <a:latin typeface="Palatino Linotype"/>
                          <a:cs typeface="Palatino Linotype"/>
                        </a:rPr>
                        <a:t> </a:t>
                      </a:r>
                      <a:r>
                        <a:rPr sz="2150" spc="80" dirty="0">
                          <a:latin typeface="Palatino Linotype"/>
                          <a:cs typeface="Palatino Linotype"/>
                        </a:rPr>
                        <a:t>(to</a:t>
                      </a:r>
                      <a:r>
                        <a:rPr sz="2150" spc="110" dirty="0">
                          <a:latin typeface="Palatino Linotype"/>
                          <a:cs typeface="Palatino Linotype"/>
                        </a:rPr>
                        <a:t> </a:t>
                      </a:r>
                      <a:r>
                        <a:rPr sz="2150" dirty="0">
                          <a:latin typeface="Palatino Linotype"/>
                          <a:cs typeface="Palatino Linotype"/>
                        </a:rPr>
                        <a:t>tighten</a:t>
                      </a:r>
                      <a:r>
                        <a:rPr sz="2150" spc="114" dirty="0">
                          <a:latin typeface="Palatino Linotype"/>
                          <a:cs typeface="Palatino Linotype"/>
                        </a:rPr>
                        <a:t> </a:t>
                      </a:r>
                      <a:r>
                        <a:rPr sz="2150" spc="-10" dirty="0">
                          <a:latin typeface="Palatino Linotype"/>
                          <a:cs typeface="Palatino Linotype"/>
                        </a:rPr>
                        <a:t>briefs)</a:t>
                      </a:r>
                      <a:endParaRPr sz="2150">
                        <a:latin typeface="Palatino Linotype"/>
                        <a:cs typeface="Palatino Linotype"/>
                      </a:endParaRPr>
                    </a:p>
                  </a:txBody>
                  <a:tcPr marL="0" marR="0" marT="11176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80"/>
                        </a:spcBef>
                      </a:pPr>
                      <a:r>
                        <a:rPr sz="2150" spc="-10" dirty="0">
                          <a:latin typeface="Palatino Linotype"/>
                          <a:cs typeface="Palatino Linotype"/>
                        </a:rPr>
                        <a:t>Mustahab</a:t>
                      </a:r>
                      <a:endParaRPr sz="2150">
                        <a:latin typeface="Palatino Linotype"/>
                        <a:cs typeface="Palatino Linotype"/>
                      </a:endParaRPr>
                    </a:p>
                  </a:txBody>
                  <a:tcPr marL="0" marR="0" marT="11176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8260">
                        <a:lnSpc>
                          <a:spcPct val="100000"/>
                        </a:lnSpc>
                        <a:spcBef>
                          <a:spcPts val="880"/>
                        </a:spcBef>
                      </a:pPr>
                      <a:r>
                        <a:rPr sz="2150" spc="-20" dirty="0">
                          <a:latin typeface="Palatino Linotype"/>
                          <a:cs typeface="Palatino Linotype"/>
                        </a:rPr>
                        <a:t>Male</a:t>
                      </a:r>
                      <a:endParaRPr sz="2150">
                        <a:latin typeface="Palatino Linotype"/>
                        <a:cs typeface="Palatino Linotype"/>
                      </a:endParaRPr>
                    </a:p>
                  </a:txBody>
                  <a:tcPr marL="0" marR="0" marT="11176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880"/>
                        </a:spcBef>
                      </a:pPr>
                      <a:r>
                        <a:rPr sz="2150" spc="-10" dirty="0">
                          <a:latin typeface="Palatino Linotype"/>
                          <a:cs typeface="Palatino Linotype"/>
                        </a:rPr>
                        <a:t>Female</a:t>
                      </a:r>
                      <a:endParaRPr sz="2150">
                        <a:latin typeface="Palatino Linotype"/>
                        <a:cs typeface="Palatino Linotype"/>
                      </a:endParaRPr>
                    </a:p>
                  </a:txBody>
                  <a:tcPr marL="0" marR="0" marT="11176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8"/>
                  </a:ext>
                </a:extLst>
              </a:tr>
              <a:tr h="568325">
                <a:tc>
                  <a:txBody>
                    <a:bodyPr/>
                    <a:lstStyle/>
                    <a:p>
                      <a:pPr marL="52069">
                        <a:lnSpc>
                          <a:spcPct val="100000"/>
                        </a:lnSpc>
                        <a:spcBef>
                          <a:spcPts val="860"/>
                        </a:spcBef>
                      </a:pPr>
                      <a:r>
                        <a:rPr sz="2150" dirty="0">
                          <a:latin typeface="Palatino Linotype"/>
                          <a:cs typeface="Palatino Linotype"/>
                        </a:rPr>
                        <a:t>Breast</a:t>
                      </a:r>
                      <a:r>
                        <a:rPr sz="2150" spc="30" dirty="0">
                          <a:latin typeface="Palatino Linotype"/>
                          <a:cs typeface="Palatino Linotype"/>
                        </a:rPr>
                        <a:t> </a:t>
                      </a:r>
                      <a:r>
                        <a:rPr sz="2150" dirty="0">
                          <a:latin typeface="Palatino Linotype"/>
                          <a:cs typeface="Palatino Linotype"/>
                        </a:rPr>
                        <a:t>Cloth</a:t>
                      </a:r>
                      <a:r>
                        <a:rPr sz="2150" spc="40" dirty="0">
                          <a:latin typeface="Palatino Linotype"/>
                          <a:cs typeface="Palatino Linotype"/>
                        </a:rPr>
                        <a:t> </a:t>
                      </a:r>
                      <a:r>
                        <a:rPr sz="2150" spc="80" dirty="0">
                          <a:latin typeface="Palatino Linotype"/>
                          <a:cs typeface="Palatino Linotype"/>
                        </a:rPr>
                        <a:t>(to</a:t>
                      </a:r>
                      <a:r>
                        <a:rPr sz="2150" spc="40" dirty="0">
                          <a:latin typeface="Palatino Linotype"/>
                          <a:cs typeface="Palatino Linotype"/>
                        </a:rPr>
                        <a:t> </a:t>
                      </a:r>
                      <a:r>
                        <a:rPr sz="2150" dirty="0">
                          <a:latin typeface="Palatino Linotype"/>
                          <a:cs typeface="Palatino Linotype"/>
                        </a:rPr>
                        <a:t>cover</a:t>
                      </a:r>
                      <a:r>
                        <a:rPr sz="2150" spc="45" dirty="0">
                          <a:latin typeface="Palatino Linotype"/>
                          <a:cs typeface="Palatino Linotype"/>
                        </a:rPr>
                        <a:t> </a:t>
                      </a:r>
                      <a:r>
                        <a:rPr sz="2150" spc="-10" dirty="0">
                          <a:latin typeface="Palatino Linotype"/>
                          <a:cs typeface="Palatino Linotype"/>
                        </a:rPr>
                        <a:t>breast)</a:t>
                      </a:r>
                      <a:endParaRPr sz="2150">
                        <a:latin typeface="Palatino Linotype"/>
                        <a:cs typeface="Palatino Linotype"/>
                      </a:endParaRPr>
                    </a:p>
                  </a:txBody>
                  <a:tcPr marL="0" marR="0" marT="10922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860"/>
                        </a:spcBef>
                      </a:pPr>
                      <a:r>
                        <a:rPr sz="2150" spc="-10" dirty="0">
                          <a:latin typeface="Palatino Linotype"/>
                          <a:cs typeface="Palatino Linotype"/>
                        </a:rPr>
                        <a:t>Mustahab</a:t>
                      </a:r>
                      <a:endParaRPr sz="2150">
                        <a:latin typeface="Palatino Linotype"/>
                        <a:cs typeface="Palatino Linotype"/>
                      </a:endParaRPr>
                    </a:p>
                  </a:txBody>
                  <a:tcPr marL="0" marR="0" marT="10922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a:lnSpc>
                          <a:spcPct val="100000"/>
                        </a:lnSpc>
                      </a:pPr>
                      <a:endParaRPr sz="2400">
                        <a:latin typeface="Times New Roman"/>
                        <a:cs typeface="Times New Roman"/>
                      </a:endParaRPr>
                    </a:p>
                  </a:txBody>
                  <a:tcPr marL="0" marR="0" marT="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860"/>
                        </a:spcBef>
                      </a:pPr>
                      <a:r>
                        <a:rPr sz="2150" spc="-10" dirty="0">
                          <a:latin typeface="Palatino Linotype"/>
                          <a:cs typeface="Palatino Linotype"/>
                        </a:rPr>
                        <a:t>Female</a:t>
                      </a:r>
                      <a:endParaRPr sz="2150">
                        <a:latin typeface="Palatino Linotype"/>
                        <a:cs typeface="Palatino Linotype"/>
                      </a:endParaRPr>
                    </a:p>
                  </a:txBody>
                  <a:tcPr marL="0" marR="0" marT="10922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09"/>
                  </a:ext>
                </a:extLst>
              </a:tr>
              <a:tr h="568325">
                <a:tc>
                  <a:txBody>
                    <a:bodyPr/>
                    <a:lstStyle/>
                    <a:p>
                      <a:pPr marL="52069">
                        <a:lnSpc>
                          <a:spcPct val="100000"/>
                        </a:lnSpc>
                        <a:spcBef>
                          <a:spcPts val="915"/>
                        </a:spcBef>
                      </a:pPr>
                      <a:r>
                        <a:rPr sz="2150" dirty="0">
                          <a:latin typeface="Palatino Linotype"/>
                          <a:cs typeface="Palatino Linotype"/>
                        </a:rPr>
                        <a:t>Cotton</a:t>
                      </a:r>
                      <a:r>
                        <a:rPr sz="2150" spc="160" dirty="0">
                          <a:latin typeface="Palatino Linotype"/>
                          <a:cs typeface="Palatino Linotype"/>
                        </a:rPr>
                        <a:t> </a:t>
                      </a:r>
                      <a:r>
                        <a:rPr sz="2150" spc="-25" dirty="0">
                          <a:latin typeface="Palatino Linotype"/>
                          <a:cs typeface="Palatino Linotype"/>
                        </a:rPr>
                        <a:t>Pad</a:t>
                      </a:r>
                      <a:endParaRPr sz="215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9530">
                        <a:lnSpc>
                          <a:spcPct val="100000"/>
                        </a:lnSpc>
                        <a:spcBef>
                          <a:spcPts val="915"/>
                        </a:spcBef>
                      </a:pPr>
                      <a:r>
                        <a:rPr sz="2150" spc="-10" dirty="0">
                          <a:latin typeface="Palatino Linotype"/>
                          <a:cs typeface="Palatino Linotype"/>
                        </a:rPr>
                        <a:t>Mustahab</a:t>
                      </a:r>
                      <a:endParaRPr sz="215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a:lnSpc>
                          <a:spcPct val="100000"/>
                        </a:lnSpc>
                      </a:pPr>
                      <a:endParaRPr sz="2400">
                        <a:latin typeface="Times New Roman"/>
                        <a:cs typeface="Times New Roman"/>
                      </a:endParaRPr>
                    </a:p>
                  </a:txBody>
                  <a:tcPr marL="0" marR="0" marT="0"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tc>
                  <a:txBody>
                    <a:bodyPr/>
                    <a:lstStyle/>
                    <a:p>
                      <a:pPr marL="43180">
                        <a:lnSpc>
                          <a:spcPct val="100000"/>
                        </a:lnSpc>
                        <a:spcBef>
                          <a:spcPts val="915"/>
                        </a:spcBef>
                      </a:pPr>
                      <a:r>
                        <a:rPr sz="2150" spc="-10" dirty="0">
                          <a:latin typeface="Palatino Linotype"/>
                          <a:cs typeface="Palatino Linotype"/>
                        </a:rPr>
                        <a:t>Female</a:t>
                      </a:r>
                      <a:endParaRPr sz="2150" dirty="0">
                        <a:latin typeface="Palatino Linotype"/>
                        <a:cs typeface="Palatino Linotype"/>
                      </a:endParaRPr>
                    </a:p>
                  </a:txBody>
                  <a:tcPr marL="0" marR="0" marT="116205" marB="0">
                    <a:lnL w="12700">
                      <a:solidFill>
                        <a:srgbClr val="808251"/>
                      </a:solidFill>
                      <a:prstDash val="solid"/>
                    </a:lnL>
                    <a:lnR w="12700">
                      <a:solidFill>
                        <a:srgbClr val="808251"/>
                      </a:solidFill>
                      <a:prstDash val="solid"/>
                    </a:lnR>
                    <a:lnT w="12700">
                      <a:solidFill>
                        <a:srgbClr val="808251"/>
                      </a:solidFill>
                      <a:prstDash val="solid"/>
                    </a:lnT>
                    <a:lnB w="12700">
                      <a:solidFill>
                        <a:srgbClr val="808251"/>
                      </a:solidFill>
                      <a:prstDash val="solid"/>
                    </a:lnB>
                  </a:tcPr>
                </a:tc>
                <a:extLst>
                  <a:ext uri="{0D108BD9-81ED-4DB2-BD59-A6C34878D82A}">
                    <a16:rowId xmlns:a16="http://schemas.microsoft.com/office/drawing/2014/main" val="10010"/>
                  </a:ext>
                </a:extLst>
              </a:tr>
            </a:tbl>
          </a:graphicData>
        </a:graphic>
      </p:graphicFrame>
      <p:sp>
        <p:nvSpPr>
          <p:cNvPr id="5" name="object 5"/>
          <p:cNvSpPr txBox="1"/>
          <p:nvPr/>
        </p:nvSpPr>
        <p:spPr>
          <a:xfrm>
            <a:off x="1118155" y="10035161"/>
            <a:ext cx="18265140" cy="433070"/>
          </a:xfrm>
          <a:prstGeom prst="rect">
            <a:avLst/>
          </a:prstGeom>
        </p:spPr>
        <p:txBody>
          <a:bodyPr vert="horz" wrap="square" lIns="0" tIns="15240" rIns="0" bIns="0" rtlCol="0">
            <a:spAutoFit/>
          </a:bodyPr>
          <a:lstStyle/>
          <a:p>
            <a:pPr marL="12700">
              <a:lnSpc>
                <a:spcPct val="100000"/>
              </a:lnSpc>
              <a:spcBef>
                <a:spcPts val="120"/>
              </a:spcBef>
            </a:pPr>
            <a:r>
              <a:rPr sz="2650" dirty="0">
                <a:latin typeface="Palatino Linotype"/>
                <a:cs typeface="Palatino Linotype"/>
              </a:rPr>
              <a:t>The</a:t>
            </a:r>
            <a:r>
              <a:rPr sz="2650" spc="100" dirty="0">
                <a:latin typeface="Palatino Linotype"/>
                <a:cs typeface="Palatino Linotype"/>
              </a:rPr>
              <a:t> </a:t>
            </a:r>
            <a:r>
              <a:rPr sz="2650" spc="-40" dirty="0">
                <a:latin typeface="Palatino Linotype"/>
                <a:cs typeface="Palatino Linotype"/>
              </a:rPr>
              <a:t>wrapping</a:t>
            </a:r>
            <a:r>
              <a:rPr sz="2650" spc="95" dirty="0">
                <a:latin typeface="Palatino Linotype"/>
                <a:cs typeface="Palatino Linotype"/>
              </a:rPr>
              <a:t> </a:t>
            </a:r>
            <a:r>
              <a:rPr sz="2650" dirty="0">
                <a:latin typeface="Palatino Linotype"/>
                <a:cs typeface="Palatino Linotype"/>
              </a:rPr>
              <a:t>is</a:t>
            </a:r>
            <a:r>
              <a:rPr sz="2650" spc="100" dirty="0">
                <a:latin typeface="Palatino Linotype"/>
                <a:cs typeface="Palatino Linotype"/>
              </a:rPr>
              <a:t> </a:t>
            </a:r>
            <a:r>
              <a:rPr sz="2650" dirty="0">
                <a:latin typeface="Palatino Linotype"/>
                <a:cs typeface="Palatino Linotype"/>
              </a:rPr>
              <a:t>then</a:t>
            </a:r>
            <a:r>
              <a:rPr sz="2650" spc="95" dirty="0">
                <a:latin typeface="Palatino Linotype"/>
                <a:cs typeface="Palatino Linotype"/>
              </a:rPr>
              <a:t> </a:t>
            </a:r>
            <a:r>
              <a:rPr sz="2650" dirty="0">
                <a:latin typeface="Palatino Linotype"/>
                <a:cs typeface="Palatino Linotype"/>
              </a:rPr>
              <a:t>done</a:t>
            </a:r>
            <a:r>
              <a:rPr sz="2650" spc="100" dirty="0">
                <a:latin typeface="Palatino Linotype"/>
                <a:cs typeface="Palatino Linotype"/>
              </a:rPr>
              <a:t> </a:t>
            </a:r>
            <a:r>
              <a:rPr sz="2650" dirty="0">
                <a:latin typeface="Palatino Linotype"/>
                <a:cs typeface="Palatino Linotype"/>
              </a:rPr>
              <a:t>from</a:t>
            </a:r>
            <a:r>
              <a:rPr sz="2650" spc="100" dirty="0">
                <a:latin typeface="Palatino Linotype"/>
                <a:cs typeface="Palatino Linotype"/>
              </a:rPr>
              <a:t> </a:t>
            </a:r>
            <a:r>
              <a:rPr sz="2650" dirty="0">
                <a:latin typeface="Palatino Linotype"/>
                <a:cs typeface="Palatino Linotype"/>
              </a:rPr>
              <a:t>the</a:t>
            </a:r>
            <a:r>
              <a:rPr sz="2650" spc="95" dirty="0">
                <a:latin typeface="Palatino Linotype"/>
                <a:cs typeface="Palatino Linotype"/>
              </a:rPr>
              <a:t> </a:t>
            </a:r>
            <a:r>
              <a:rPr sz="2650" dirty="0">
                <a:latin typeface="Palatino Linotype"/>
                <a:cs typeface="Palatino Linotype"/>
              </a:rPr>
              <a:t>top</a:t>
            </a:r>
            <a:r>
              <a:rPr sz="2650" spc="100" dirty="0">
                <a:latin typeface="Palatino Linotype"/>
                <a:cs typeface="Palatino Linotype"/>
              </a:rPr>
              <a:t> </a:t>
            </a:r>
            <a:r>
              <a:rPr sz="2650" spc="50" dirty="0">
                <a:latin typeface="Palatino Linotype"/>
                <a:cs typeface="Palatino Linotype"/>
              </a:rPr>
              <a:t>to</a:t>
            </a:r>
            <a:r>
              <a:rPr sz="2650" spc="100" dirty="0">
                <a:latin typeface="Palatino Linotype"/>
                <a:cs typeface="Palatino Linotype"/>
              </a:rPr>
              <a:t> </a:t>
            </a:r>
            <a:r>
              <a:rPr sz="2650" dirty="0">
                <a:latin typeface="Palatino Linotype"/>
                <a:cs typeface="Palatino Linotype"/>
              </a:rPr>
              <a:t>the</a:t>
            </a:r>
            <a:r>
              <a:rPr sz="2650" spc="95" dirty="0">
                <a:latin typeface="Palatino Linotype"/>
                <a:cs typeface="Palatino Linotype"/>
              </a:rPr>
              <a:t> </a:t>
            </a:r>
            <a:r>
              <a:rPr sz="2650" dirty="0">
                <a:latin typeface="Palatino Linotype"/>
                <a:cs typeface="Palatino Linotype"/>
              </a:rPr>
              <a:t>bottom</a:t>
            </a:r>
            <a:r>
              <a:rPr sz="2650" spc="100" dirty="0">
                <a:latin typeface="Palatino Linotype"/>
                <a:cs typeface="Palatino Linotype"/>
              </a:rPr>
              <a:t> </a:t>
            </a:r>
            <a:r>
              <a:rPr sz="2650" spc="50" dirty="0">
                <a:latin typeface="Palatino Linotype"/>
                <a:cs typeface="Palatino Linotype"/>
              </a:rPr>
              <a:t>to</a:t>
            </a:r>
            <a:r>
              <a:rPr sz="2650" spc="95" dirty="0">
                <a:latin typeface="Palatino Linotype"/>
                <a:cs typeface="Palatino Linotype"/>
              </a:rPr>
              <a:t> </a:t>
            </a:r>
            <a:r>
              <a:rPr sz="2650" spc="-20" dirty="0">
                <a:latin typeface="Palatino Linotype"/>
                <a:cs typeface="Palatino Linotype"/>
              </a:rPr>
              <a:t>finally</a:t>
            </a:r>
            <a:r>
              <a:rPr sz="2650" spc="100" dirty="0">
                <a:latin typeface="Palatino Linotype"/>
                <a:cs typeface="Palatino Linotype"/>
              </a:rPr>
              <a:t> </a:t>
            </a:r>
            <a:r>
              <a:rPr sz="2650" dirty="0">
                <a:latin typeface="Palatino Linotype"/>
                <a:cs typeface="Palatino Linotype"/>
              </a:rPr>
              <a:t>reach</a:t>
            </a:r>
            <a:r>
              <a:rPr sz="2650" spc="100" dirty="0">
                <a:latin typeface="Palatino Linotype"/>
                <a:cs typeface="Palatino Linotype"/>
              </a:rPr>
              <a:t> </a:t>
            </a:r>
            <a:r>
              <a:rPr sz="2650" dirty="0">
                <a:latin typeface="Palatino Linotype"/>
                <a:cs typeface="Palatino Linotype"/>
              </a:rPr>
              <a:t>the</a:t>
            </a:r>
            <a:r>
              <a:rPr sz="2650" spc="95" dirty="0">
                <a:latin typeface="Palatino Linotype"/>
                <a:cs typeface="Palatino Linotype"/>
              </a:rPr>
              <a:t> </a:t>
            </a:r>
            <a:r>
              <a:rPr sz="2650" dirty="0">
                <a:latin typeface="Palatino Linotype"/>
                <a:cs typeface="Palatino Linotype"/>
              </a:rPr>
              <a:t>belts</a:t>
            </a:r>
            <a:r>
              <a:rPr sz="2650" spc="100" dirty="0">
                <a:latin typeface="Palatino Linotype"/>
                <a:cs typeface="Palatino Linotype"/>
              </a:rPr>
              <a:t> </a:t>
            </a:r>
            <a:r>
              <a:rPr sz="2650" spc="50" dirty="0">
                <a:latin typeface="Palatino Linotype"/>
                <a:cs typeface="Palatino Linotype"/>
              </a:rPr>
              <a:t>to</a:t>
            </a:r>
            <a:r>
              <a:rPr sz="2650" spc="95" dirty="0">
                <a:latin typeface="Palatino Linotype"/>
                <a:cs typeface="Palatino Linotype"/>
              </a:rPr>
              <a:t> </a:t>
            </a:r>
            <a:r>
              <a:rPr sz="2650" dirty="0">
                <a:latin typeface="Palatino Linotype"/>
                <a:cs typeface="Palatino Linotype"/>
              </a:rPr>
              <a:t>tie</a:t>
            </a:r>
            <a:r>
              <a:rPr sz="2650" spc="100" dirty="0">
                <a:latin typeface="Palatino Linotype"/>
                <a:cs typeface="Palatino Linotype"/>
              </a:rPr>
              <a:t> </a:t>
            </a:r>
            <a:r>
              <a:rPr sz="2650" dirty="0">
                <a:latin typeface="Palatino Linotype"/>
                <a:cs typeface="Palatino Linotype"/>
              </a:rPr>
              <a:t>up</a:t>
            </a:r>
            <a:r>
              <a:rPr sz="2650" spc="100" dirty="0">
                <a:latin typeface="Palatino Linotype"/>
                <a:cs typeface="Palatino Linotype"/>
              </a:rPr>
              <a:t> </a:t>
            </a:r>
            <a:r>
              <a:rPr sz="2650" dirty="0">
                <a:latin typeface="Palatino Linotype"/>
                <a:cs typeface="Palatino Linotype"/>
              </a:rPr>
              <a:t>the</a:t>
            </a:r>
            <a:r>
              <a:rPr sz="2650" spc="95" dirty="0">
                <a:latin typeface="Palatino Linotype"/>
                <a:cs typeface="Palatino Linotype"/>
              </a:rPr>
              <a:t> </a:t>
            </a:r>
            <a:r>
              <a:rPr sz="2650" dirty="0">
                <a:latin typeface="Palatino Linotype"/>
                <a:cs typeface="Palatino Linotype"/>
              </a:rPr>
              <a:t>whole</a:t>
            </a:r>
            <a:r>
              <a:rPr sz="2650" spc="100" dirty="0">
                <a:latin typeface="Palatino Linotype"/>
                <a:cs typeface="Palatino Linotype"/>
              </a:rPr>
              <a:t> </a:t>
            </a:r>
            <a:r>
              <a:rPr sz="2650" spc="-20" dirty="0">
                <a:latin typeface="Palatino Linotype"/>
                <a:cs typeface="Palatino Linotype"/>
              </a:rPr>
              <a:t>body</a:t>
            </a:r>
            <a:r>
              <a:rPr sz="2650" spc="95" dirty="0">
                <a:latin typeface="Palatino Linotype"/>
                <a:cs typeface="Palatino Linotype"/>
              </a:rPr>
              <a:t> </a:t>
            </a:r>
            <a:r>
              <a:rPr sz="2650" dirty="0">
                <a:latin typeface="Palatino Linotype"/>
                <a:cs typeface="Palatino Linotype"/>
              </a:rPr>
              <a:t>after</a:t>
            </a:r>
            <a:r>
              <a:rPr sz="2650" spc="100" dirty="0">
                <a:latin typeface="Palatino Linotype"/>
                <a:cs typeface="Palatino Linotype"/>
              </a:rPr>
              <a:t> </a:t>
            </a:r>
            <a:r>
              <a:rPr sz="2650" spc="-10" dirty="0">
                <a:latin typeface="Palatino Linotype"/>
                <a:cs typeface="Palatino Linotype"/>
              </a:rPr>
              <a:t>shrouding.</a:t>
            </a:r>
            <a:endParaRPr sz="2650">
              <a:latin typeface="Palatino Linotype"/>
              <a:cs typeface="Palatino Linotype"/>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3" name="object 3"/>
          <p:cNvSpPr txBox="1"/>
          <p:nvPr/>
        </p:nvSpPr>
        <p:spPr>
          <a:xfrm>
            <a:off x="854154" y="2144302"/>
            <a:ext cx="17774285" cy="3613150"/>
          </a:xfrm>
          <a:prstGeom prst="rect">
            <a:avLst/>
          </a:prstGeom>
        </p:spPr>
        <p:txBody>
          <a:bodyPr vert="horz" wrap="square" lIns="0" tIns="15875" rIns="0" bIns="0" rtlCol="0">
            <a:spAutoFit/>
          </a:bodyPr>
          <a:lstStyle/>
          <a:p>
            <a:pPr marL="25400">
              <a:lnSpc>
                <a:spcPct val="100000"/>
              </a:lnSpc>
              <a:spcBef>
                <a:spcPts val="125"/>
              </a:spcBef>
            </a:pPr>
            <a:r>
              <a:rPr sz="3600" b="1" dirty="0">
                <a:latin typeface="Palatino Linotype"/>
                <a:cs typeface="Palatino Linotype"/>
              </a:rPr>
              <a:t>MUSTAHAB</a:t>
            </a:r>
            <a:r>
              <a:rPr sz="3600" b="1" spc="165" dirty="0">
                <a:latin typeface="Palatino Linotype"/>
                <a:cs typeface="Palatino Linotype"/>
              </a:rPr>
              <a:t> </a:t>
            </a:r>
            <a:r>
              <a:rPr sz="3600" b="1" dirty="0">
                <a:latin typeface="Palatino Linotype"/>
                <a:cs typeface="Palatino Linotype"/>
              </a:rPr>
              <a:t>THINGS</a:t>
            </a:r>
            <a:r>
              <a:rPr sz="3600" b="1" spc="170" dirty="0">
                <a:latin typeface="Palatino Linotype"/>
                <a:cs typeface="Palatino Linotype"/>
              </a:rPr>
              <a:t> </a:t>
            </a:r>
            <a:r>
              <a:rPr sz="3600" b="1" spc="50" dirty="0">
                <a:latin typeface="Palatino Linotype"/>
                <a:cs typeface="Palatino Linotype"/>
              </a:rPr>
              <a:t>TO</a:t>
            </a:r>
            <a:r>
              <a:rPr sz="3600" b="1" spc="165" dirty="0">
                <a:latin typeface="Palatino Linotype"/>
                <a:cs typeface="Palatino Linotype"/>
              </a:rPr>
              <a:t> </a:t>
            </a:r>
            <a:r>
              <a:rPr sz="3600" b="1" spc="145" dirty="0">
                <a:latin typeface="Palatino Linotype"/>
                <a:cs typeface="Palatino Linotype"/>
              </a:rPr>
              <a:t>KEEP</a:t>
            </a:r>
            <a:r>
              <a:rPr sz="3600" b="1" spc="170" dirty="0">
                <a:latin typeface="Palatino Linotype"/>
                <a:cs typeface="Palatino Linotype"/>
              </a:rPr>
              <a:t> </a:t>
            </a:r>
            <a:r>
              <a:rPr sz="3600" b="1" dirty="0">
                <a:latin typeface="Palatino Linotype"/>
                <a:cs typeface="Palatino Linotype"/>
              </a:rPr>
              <a:t>IN</a:t>
            </a:r>
            <a:r>
              <a:rPr sz="3600" b="1" spc="165" dirty="0">
                <a:latin typeface="Palatino Linotype"/>
                <a:cs typeface="Palatino Linotype"/>
              </a:rPr>
              <a:t> </a:t>
            </a:r>
            <a:r>
              <a:rPr sz="3600" b="1" spc="-10" dirty="0">
                <a:latin typeface="Palatino Linotype"/>
                <a:cs typeface="Palatino Linotype"/>
              </a:rPr>
              <a:t>MIND:</a:t>
            </a:r>
            <a:endParaRPr sz="3600" dirty="0">
              <a:latin typeface="Palatino Linotype"/>
              <a:cs typeface="Palatino Linotype"/>
            </a:endParaRPr>
          </a:p>
          <a:p>
            <a:pPr>
              <a:lnSpc>
                <a:spcPct val="100000"/>
              </a:lnSpc>
              <a:spcBef>
                <a:spcPts val="1520"/>
              </a:spcBef>
            </a:pPr>
            <a:endParaRPr sz="3600" dirty="0">
              <a:latin typeface="Palatino Linotype"/>
              <a:cs typeface="Palatino Linotype"/>
            </a:endParaRPr>
          </a:p>
          <a:p>
            <a:pPr marL="77470">
              <a:lnSpc>
                <a:spcPct val="100000"/>
              </a:lnSpc>
            </a:pPr>
            <a:r>
              <a:rPr sz="4500" baseline="7407" dirty="0">
                <a:solidFill>
                  <a:srgbClr val="94C600"/>
                </a:solidFill>
                <a:latin typeface="Wingdings 2"/>
                <a:cs typeface="Wingdings 2"/>
              </a:rPr>
              <a:t>0</a:t>
            </a:r>
            <a:r>
              <a:rPr sz="4500" spc="187" baseline="7407" dirty="0">
                <a:solidFill>
                  <a:srgbClr val="94C600"/>
                </a:solidFill>
                <a:latin typeface="Times New Roman"/>
                <a:cs typeface="Times New Roman"/>
              </a:rPr>
              <a:t> </a:t>
            </a:r>
            <a:r>
              <a:rPr sz="3950" dirty="0">
                <a:solidFill>
                  <a:srgbClr val="3E3D2D"/>
                </a:solidFill>
                <a:latin typeface="Palatino Linotype"/>
                <a:cs typeface="Palatino Linotype"/>
              </a:rPr>
              <a:t>The</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cloth</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used</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for</a:t>
            </a:r>
            <a:r>
              <a:rPr sz="3950" spc="40" dirty="0">
                <a:solidFill>
                  <a:srgbClr val="3E3D2D"/>
                </a:solidFill>
                <a:latin typeface="Palatino Linotype"/>
                <a:cs typeface="Palatino Linotype"/>
              </a:rPr>
              <a:t> </a:t>
            </a:r>
            <a:r>
              <a:rPr sz="3950" spc="-10" dirty="0">
                <a:solidFill>
                  <a:srgbClr val="3E3D2D"/>
                </a:solidFill>
                <a:latin typeface="Palatino Linotype"/>
                <a:cs typeface="Palatino Linotype"/>
              </a:rPr>
              <a:t>Kafan</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should</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be</a:t>
            </a:r>
            <a:r>
              <a:rPr sz="3950" spc="45" dirty="0">
                <a:solidFill>
                  <a:srgbClr val="3E3D2D"/>
                </a:solidFill>
                <a:latin typeface="Palatino Linotype"/>
                <a:cs typeface="Palatino Linotype"/>
              </a:rPr>
              <a:t> </a:t>
            </a:r>
            <a:r>
              <a:rPr sz="3950" spc="-10" dirty="0">
                <a:solidFill>
                  <a:srgbClr val="3E3D2D"/>
                </a:solidFill>
                <a:latin typeface="Palatino Linotype"/>
                <a:cs typeface="Palatino Linotype"/>
              </a:rPr>
              <a:t>white</a:t>
            </a:r>
            <a:endParaRPr sz="3950" dirty="0">
              <a:latin typeface="Palatino Linotype"/>
              <a:cs typeface="Palatino Linotype"/>
            </a:endParaRPr>
          </a:p>
          <a:p>
            <a:pPr marL="77470">
              <a:lnSpc>
                <a:spcPct val="100000"/>
              </a:lnSpc>
              <a:spcBef>
                <a:spcPts val="1695"/>
              </a:spcBef>
            </a:pPr>
            <a:r>
              <a:rPr sz="4500" baseline="9259" dirty="0">
                <a:solidFill>
                  <a:srgbClr val="94C600"/>
                </a:solidFill>
                <a:latin typeface="Wingdings 2"/>
                <a:cs typeface="Wingdings 2"/>
              </a:rPr>
              <a:t>0</a:t>
            </a:r>
            <a:r>
              <a:rPr sz="4500" spc="202" baseline="9259" dirty="0">
                <a:solidFill>
                  <a:srgbClr val="94C600"/>
                </a:solidFill>
                <a:latin typeface="Times New Roman"/>
                <a:cs typeface="Times New Roman"/>
              </a:rPr>
              <a:t> </a:t>
            </a:r>
            <a:r>
              <a:rPr sz="3950" dirty="0">
                <a:solidFill>
                  <a:srgbClr val="3E3D2D"/>
                </a:solidFill>
                <a:latin typeface="Palatino Linotype"/>
                <a:cs typeface="Palatino Linotype"/>
              </a:rPr>
              <a:t>The</a:t>
            </a:r>
            <a:r>
              <a:rPr sz="3950" spc="50" dirty="0">
                <a:solidFill>
                  <a:srgbClr val="3E3D2D"/>
                </a:solidFill>
                <a:latin typeface="Palatino Linotype"/>
                <a:cs typeface="Palatino Linotype"/>
              </a:rPr>
              <a:t> </a:t>
            </a:r>
            <a:r>
              <a:rPr sz="3950" spc="-55" dirty="0">
                <a:solidFill>
                  <a:srgbClr val="3E3D2D"/>
                </a:solidFill>
                <a:latin typeface="Palatino Linotype"/>
                <a:cs typeface="Palatino Linotype"/>
              </a:rPr>
              <a:t>body</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should</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be</a:t>
            </a:r>
            <a:r>
              <a:rPr sz="3950" spc="50" dirty="0">
                <a:solidFill>
                  <a:srgbClr val="3E3D2D"/>
                </a:solidFill>
                <a:latin typeface="Palatino Linotype"/>
                <a:cs typeface="Palatino Linotype"/>
              </a:rPr>
              <a:t> </a:t>
            </a:r>
            <a:r>
              <a:rPr sz="3950" dirty="0">
                <a:solidFill>
                  <a:srgbClr val="3E3D2D"/>
                </a:solidFill>
                <a:latin typeface="Palatino Linotype"/>
                <a:cs typeface="Palatino Linotype"/>
              </a:rPr>
              <a:t>positioned</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so</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that</a:t>
            </a:r>
            <a:r>
              <a:rPr sz="3950" spc="45" dirty="0">
                <a:solidFill>
                  <a:srgbClr val="3E3D2D"/>
                </a:solidFill>
                <a:latin typeface="Palatino Linotype"/>
                <a:cs typeface="Palatino Linotype"/>
              </a:rPr>
              <a:t> </a:t>
            </a:r>
            <a:r>
              <a:rPr sz="3950" spc="50" dirty="0">
                <a:solidFill>
                  <a:srgbClr val="3E3D2D"/>
                </a:solidFill>
                <a:latin typeface="Palatino Linotype"/>
                <a:cs typeface="Palatino Linotype"/>
              </a:rPr>
              <a:t>the</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right</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shoulder</a:t>
            </a:r>
            <a:r>
              <a:rPr sz="3950" spc="50" dirty="0">
                <a:solidFill>
                  <a:srgbClr val="3E3D2D"/>
                </a:solidFill>
                <a:latin typeface="Palatino Linotype"/>
                <a:cs typeface="Palatino Linotype"/>
              </a:rPr>
              <a:t> </a:t>
            </a:r>
            <a:r>
              <a:rPr sz="3950" dirty="0">
                <a:solidFill>
                  <a:srgbClr val="3E3D2D"/>
                </a:solidFill>
                <a:latin typeface="Palatino Linotype"/>
                <a:cs typeface="Palatino Linotype"/>
              </a:rPr>
              <a:t>should</a:t>
            </a:r>
            <a:r>
              <a:rPr sz="3950" spc="45" dirty="0">
                <a:solidFill>
                  <a:srgbClr val="3E3D2D"/>
                </a:solidFill>
                <a:latin typeface="Palatino Linotype"/>
                <a:cs typeface="Palatino Linotype"/>
              </a:rPr>
              <a:t> </a:t>
            </a:r>
            <a:r>
              <a:rPr sz="3950" dirty="0">
                <a:solidFill>
                  <a:srgbClr val="3E3D2D"/>
                </a:solidFill>
                <a:latin typeface="Palatino Linotype"/>
                <a:cs typeface="Palatino Linotype"/>
              </a:rPr>
              <a:t>face</a:t>
            </a:r>
            <a:r>
              <a:rPr sz="3950" spc="45" dirty="0">
                <a:solidFill>
                  <a:srgbClr val="3E3D2D"/>
                </a:solidFill>
                <a:latin typeface="Palatino Linotype"/>
                <a:cs typeface="Palatino Linotype"/>
              </a:rPr>
              <a:t> </a:t>
            </a:r>
            <a:r>
              <a:rPr sz="3950" spc="-10" dirty="0">
                <a:solidFill>
                  <a:srgbClr val="3E3D2D"/>
                </a:solidFill>
                <a:latin typeface="Palatino Linotype"/>
                <a:cs typeface="Palatino Linotype"/>
              </a:rPr>
              <a:t>Qibla.</a:t>
            </a:r>
            <a:endParaRPr sz="3950" dirty="0">
              <a:latin typeface="Palatino Linotype"/>
              <a:cs typeface="Palatino Linotype"/>
            </a:endParaRPr>
          </a:p>
          <a:p>
            <a:pPr marL="77470">
              <a:lnSpc>
                <a:spcPct val="100000"/>
              </a:lnSpc>
              <a:spcBef>
                <a:spcPts val="1605"/>
              </a:spcBef>
            </a:pPr>
            <a:r>
              <a:rPr sz="4500" baseline="7407" dirty="0">
                <a:solidFill>
                  <a:srgbClr val="94C600"/>
                </a:solidFill>
                <a:latin typeface="Wingdings 2"/>
                <a:cs typeface="Wingdings 2"/>
              </a:rPr>
              <a:t>0</a:t>
            </a:r>
            <a:r>
              <a:rPr sz="4500" spc="209" baseline="7407" dirty="0">
                <a:solidFill>
                  <a:srgbClr val="94C600"/>
                </a:solidFill>
                <a:latin typeface="Times New Roman"/>
                <a:cs typeface="Times New Roman"/>
              </a:rPr>
              <a:t> </a:t>
            </a:r>
            <a:r>
              <a:rPr sz="3950" dirty="0">
                <a:solidFill>
                  <a:srgbClr val="3E3D2D"/>
                </a:solidFill>
                <a:latin typeface="Palatino Linotype"/>
                <a:cs typeface="Palatino Linotype"/>
              </a:rPr>
              <a:t>Recite</a:t>
            </a:r>
            <a:r>
              <a:rPr sz="3950" spc="55" dirty="0">
                <a:solidFill>
                  <a:srgbClr val="3E3D2D"/>
                </a:solidFill>
                <a:latin typeface="Palatino Linotype"/>
                <a:cs typeface="Palatino Linotype"/>
              </a:rPr>
              <a:t> </a:t>
            </a:r>
            <a:r>
              <a:rPr sz="3950" dirty="0">
                <a:solidFill>
                  <a:srgbClr val="3E3D2D"/>
                </a:solidFill>
                <a:latin typeface="Palatino Linotype"/>
                <a:cs typeface="Palatino Linotype"/>
              </a:rPr>
              <a:t>surahs/ayats</a:t>
            </a:r>
            <a:r>
              <a:rPr sz="3950" spc="50" dirty="0">
                <a:solidFill>
                  <a:srgbClr val="3E3D2D"/>
                </a:solidFill>
                <a:latin typeface="Palatino Linotype"/>
                <a:cs typeface="Palatino Linotype"/>
              </a:rPr>
              <a:t> </a:t>
            </a:r>
            <a:r>
              <a:rPr sz="3950" dirty="0">
                <a:solidFill>
                  <a:srgbClr val="3E3D2D"/>
                </a:solidFill>
                <a:latin typeface="Palatino Linotype"/>
                <a:cs typeface="Palatino Linotype"/>
              </a:rPr>
              <a:t>from</a:t>
            </a:r>
            <a:r>
              <a:rPr sz="3950" spc="50" dirty="0">
                <a:solidFill>
                  <a:srgbClr val="3E3D2D"/>
                </a:solidFill>
                <a:latin typeface="Palatino Linotype"/>
                <a:cs typeface="Palatino Linotype"/>
              </a:rPr>
              <a:t> the </a:t>
            </a:r>
            <a:r>
              <a:rPr sz="3950" dirty="0">
                <a:solidFill>
                  <a:srgbClr val="3E3D2D"/>
                </a:solidFill>
                <a:latin typeface="Palatino Linotype"/>
                <a:cs typeface="Palatino Linotype"/>
              </a:rPr>
              <a:t>Qur’an</a:t>
            </a:r>
            <a:r>
              <a:rPr sz="3950" spc="55" dirty="0">
                <a:solidFill>
                  <a:srgbClr val="3E3D2D"/>
                </a:solidFill>
                <a:latin typeface="Palatino Linotype"/>
                <a:cs typeface="Palatino Linotype"/>
              </a:rPr>
              <a:t> </a:t>
            </a:r>
            <a:r>
              <a:rPr sz="3950" dirty="0">
                <a:solidFill>
                  <a:srgbClr val="3E3D2D"/>
                </a:solidFill>
                <a:latin typeface="Palatino Linotype"/>
                <a:cs typeface="Palatino Linotype"/>
              </a:rPr>
              <a:t>and</a:t>
            </a:r>
            <a:r>
              <a:rPr sz="3950" spc="50" dirty="0">
                <a:solidFill>
                  <a:srgbClr val="3E3D2D"/>
                </a:solidFill>
                <a:latin typeface="Palatino Linotype"/>
                <a:cs typeface="Palatino Linotype"/>
              </a:rPr>
              <a:t> </a:t>
            </a:r>
            <a:r>
              <a:rPr sz="3950" dirty="0">
                <a:solidFill>
                  <a:srgbClr val="3E3D2D"/>
                </a:solidFill>
                <a:latin typeface="Palatino Linotype"/>
                <a:cs typeface="Palatino Linotype"/>
              </a:rPr>
              <a:t>Istaghfar</a:t>
            </a:r>
            <a:r>
              <a:rPr sz="3950" spc="50" dirty="0">
                <a:solidFill>
                  <a:srgbClr val="3E3D2D"/>
                </a:solidFill>
                <a:latin typeface="Palatino Linotype"/>
                <a:cs typeface="Palatino Linotype"/>
              </a:rPr>
              <a:t> </a:t>
            </a:r>
            <a:r>
              <a:rPr sz="3950" dirty="0">
                <a:solidFill>
                  <a:srgbClr val="3E3D2D"/>
                </a:solidFill>
                <a:latin typeface="Palatino Linotype"/>
                <a:cs typeface="Palatino Linotype"/>
              </a:rPr>
              <a:t>while</a:t>
            </a:r>
            <a:r>
              <a:rPr sz="3950" spc="50" dirty="0">
                <a:solidFill>
                  <a:srgbClr val="3E3D2D"/>
                </a:solidFill>
                <a:latin typeface="Palatino Linotype"/>
                <a:cs typeface="Palatino Linotype"/>
              </a:rPr>
              <a:t> </a:t>
            </a:r>
            <a:r>
              <a:rPr sz="3950" spc="-10" dirty="0">
                <a:solidFill>
                  <a:srgbClr val="3E3D2D"/>
                </a:solidFill>
                <a:latin typeface="Palatino Linotype"/>
                <a:cs typeface="Palatino Linotype"/>
              </a:rPr>
              <a:t>shrouding</a:t>
            </a:r>
            <a:r>
              <a:rPr sz="3950" spc="50" dirty="0">
                <a:solidFill>
                  <a:srgbClr val="3E3D2D"/>
                </a:solidFill>
                <a:latin typeface="Palatino Linotype"/>
                <a:cs typeface="Palatino Linotype"/>
              </a:rPr>
              <a:t> the </a:t>
            </a:r>
            <a:r>
              <a:rPr sz="3950" spc="-20" dirty="0">
                <a:solidFill>
                  <a:srgbClr val="3E3D2D"/>
                </a:solidFill>
                <a:latin typeface="Palatino Linotype"/>
                <a:cs typeface="Palatino Linotype"/>
              </a:rPr>
              <a:t>body.</a:t>
            </a:r>
            <a:endParaRPr sz="39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017367"/>
            <a:ext cx="17403445" cy="3677285"/>
          </a:xfrm>
          <a:prstGeom prst="rect">
            <a:avLst/>
          </a:prstGeom>
        </p:spPr>
        <p:txBody>
          <a:bodyPr vert="horz" wrap="square" lIns="0" tIns="239395" rIns="0" bIns="0" rtlCol="0">
            <a:spAutoFit/>
          </a:bodyPr>
          <a:lstStyle/>
          <a:p>
            <a:pPr marL="12700">
              <a:lnSpc>
                <a:spcPct val="100000"/>
              </a:lnSpc>
              <a:spcBef>
                <a:spcPts val="1885"/>
              </a:spcBef>
            </a:pPr>
            <a:r>
              <a:rPr sz="3500" b="1" dirty="0">
                <a:latin typeface="Palatino Linotype"/>
                <a:cs typeface="Palatino Linotype"/>
              </a:rPr>
              <a:t>Method</a:t>
            </a:r>
            <a:r>
              <a:rPr sz="3500" b="1" spc="225" dirty="0">
                <a:latin typeface="Palatino Linotype"/>
                <a:cs typeface="Palatino Linotype"/>
              </a:rPr>
              <a:t> </a:t>
            </a:r>
            <a:r>
              <a:rPr sz="3500" b="1" spc="85" dirty="0">
                <a:latin typeface="Palatino Linotype"/>
                <a:cs typeface="Palatino Linotype"/>
              </a:rPr>
              <a:t>&amp;</a:t>
            </a:r>
            <a:r>
              <a:rPr sz="3500" b="1" spc="225" dirty="0">
                <a:latin typeface="Palatino Linotype"/>
                <a:cs typeface="Palatino Linotype"/>
              </a:rPr>
              <a:t> </a:t>
            </a:r>
            <a:r>
              <a:rPr sz="3500" b="1" spc="90" dirty="0">
                <a:latin typeface="Palatino Linotype"/>
                <a:cs typeface="Palatino Linotype"/>
              </a:rPr>
              <a:t>Procedure</a:t>
            </a:r>
            <a:r>
              <a:rPr sz="3500" b="1" spc="225" dirty="0">
                <a:latin typeface="Palatino Linotype"/>
                <a:cs typeface="Palatino Linotype"/>
              </a:rPr>
              <a:t> </a:t>
            </a:r>
            <a:r>
              <a:rPr sz="3500" b="1" dirty="0">
                <a:latin typeface="Palatino Linotype"/>
                <a:cs typeface="Palatino Linotype"/>
              </a:rPr>
              <a:t>of</a:t>
            </a:r>
            <a:r>
              <a:rPr sz="3500" b="1" spc="225" dirty="0">
                <a:latin typeface="Palatino Linotype"/>
                <a:cs typeface="Palatino Linotype"/>
              </a:rPr>
              <a:t> </a:t>
            </a:r>
            <a:r>
              <a:rPr sz="3500" b="1" dirty="0">
                <a:latin typeface="Palatino Linotype"/>
                <a:cs typeface="Palatino Linotype"/>
              </a:rPr>
              <a:t>Shrouding</a:t>
            </a:r>
            <a:r>
              <a:rPr sz="3500" b="1" spc="225" dirty="0">
                <a:latin typeface="Palatino Linotype"/>
                <a:cs typeface="Palatino Linotype"/>
              </a:rPr>
              <a:t> </a:t>
            </a:r>
            <a:r>
              <a:rPr sz="3500" b="1" spc="85" dirty="0">
                <a:latin typeface="Palatino Linotype"/>
                <a:cs typeface="Palatino Linotype"/>
              </a:rPr>
              <a:t>a</a:t>
            </a:r>
            <a:r>
              <a:rPr sz="3500" b="1" spc="225" dirty="0">
                <a:latin typeface="Palatino Linotype"/>
                <a:cs typeface="Palatino Linotype"/>
              </a:rPr>
              <a:t> </a:t>
            </a:r>
            <a:r>
              <a:rPr sz="3500" b="1" spc="75" dirty="0">
                <a:latin typeface="Palatino Linotype"/>
                <a:cs typeface="Palatino Linotype"/>
              </a:rPr>
              <a:t>Female</a:t>
            </a:r>
            <a:r>
              <a:rPr sz="3500" b="1" spc="225" dirty="0">
                <a:latin typeface="Palatino Linotype"/>
                <a:cs typeface="Palatino Linotype"/>
              </a:rPr>
              <a:t> </a:t>
            </a:r>
            <a:r>
              <a:rPr sz="3500" b="1" dirty="0">
                <a:latin typeface="Palatino Linotype"/>
                <a:cs typeface="Palatino Linotype"/>
              </a:rPr>
              <a:t>Mayyit</a:t>
            </a:r>
            <a:r>
              <a:rPr sz="3500" b="1" spc="225" dirty="0">
                <a:latin typeface="Palatino Linotype"/>
                <a:cs typeface="Palatino Linotype"/>
              </a:rPr>
              <a:t> </a:t>
            </a:r>
            <a:r>
              <a:rPr sz="3500" b="1" spc="114" dirty="0">
                <a:latin typeface="Palatino Linotype"/>
                <a:cs typeface="Palatino Linotype"/>
              </a:rPr>
              <a:t>(Deceased</a:t>
            </a:r>
            <a:r>
              <a:rPr sz="3500" b="1" spc="225" dirty="0">
                <a:latin typeface="Palatino Linotype"/>
                <a:cs typeface="Palatino Linotype"/>
              </a:rPr>
              <a:t> </a:t>
            </a:r>
            <a:r>
              <a:rPr sz="3500" b="1" spc="114" dirty="0">
                <a:latin typeface="Palatino Linotype"/>
                <a:cs typeface="Palatino Linotype"/>
              </a:rPr>
              <a:t>Woman)</a:t>
            </a:r>
            <a:endParaRPr sz="3500" dirty="0">
              <a:latin typeface="Palatino Linotype"/>
              <a:cs typeface="Palatino Linotype"/>
            </a:endParaRPr>
          </a:p>
          <a:p>
            <a:pPr marL="12700">
              <a:lnSpc>
                <a:spcPct val="100000"/>
              </a:lnSpc>
              <a:spcBef>
                <a:spcPts val="1480"/>
              </a:spcBef>
            </a:pPr>
            <a:r>
              <a:rPr sz="2850" dirty="0">
                <a:latin typeface="Palatino Linotype"/>
                <a:cs typeface="Palatino Linotype"/>
              </a:rPr>
              <a:t>Note:</a:t>
            </a:r>
            <a:r>
              <a:rPr sz="2850" spc="125" dirty="0">
                <a:latin typeface="Palatino Linotype"/>
                <a:cs typeface="Palatino Linotype"/>
              </a:rPr>
              <a:t> </a:t>
            </a:r>
            <a:r>
              <a:rPr sz="2850" dirty="0">
                <a:latin typeface="Palatino Linotype"/>
                <a:cs typeface="Palatino Linotype"/>
              </a:rPr>
              <a:t>The</a:t>
            </a:r>
            <a:r>
              <a:rPr sz="2850" spc="140" dirty="0">
                <a:latin typeface="Palatino Linotype"/>
                <a:cs typeface="Palatino Linotype"/>
              </a:rPr>
              <a:t> </a:t>
            </a:r>
            <a:r>
              <a:rPr sz="2850" dirty="0">
                <a:latin typeface="Palatino Linotype"/>
                <a:cs typeface="Palatino Linotype"/>
              </a:rPr>
              <a:t>measurements</a:t>
            </a:r>
            <a:r>
              <a:rPr sz="2850" spc="135" dirty="0">
                <a:latin typeface="Palatino Linotype"/>
                <a:cs typeface="Palatino Linotype"/>
              </a:rPr>
              <a:t> </a:t>
            </a:r>
            <a:r>
              <a:rPr sz="2850" dirty="0">
                <a:latin typeface="Palatino Linotype"/>
                <a:cs typeface="Palatino Linotype"/>
              </a:rPr>
              <a:t>taken</a:t>
            </a:r>
            <a:r>
              <a:rPr sz="2850" spc="140" dirty="0">
                <a:latin typeface="Palatino Linotype"/>
                <a:cs typeface="Palatino Linotype"/>
              </a:rPr>
              <a:t> </a:t>
            </a:r>
            <a:r>
              <a:rPr sz="2850" dirty="0">
                <a:latin typeface="Palatino Linotype"/>
                <a:cs typeface="Palatino Linotype"/>
              </a:rPr>
              <a:t>are</a:t>
            </a:r>
            <a:r>
              <a:rPr sz="2850" spc="135" dirty="0">
                <a:latin typeface="Palatino Linotype"/>
                <a:cs typeface="Palatino Linotype"/>
              </a:rPr>
              <a:t> </a:t>
            </a:r>
            <a:r>
              <a:rPr sz="2850" dirty="0">
                <a:latin typeface="Palatino Linotype"/>
                <a:cs typeface="Palatino Linotype"/>
              </a:rPr>
              <a:t>for</a:t>
            </a:r>
            <a:r>
              <a:rPr sz="2850" spc="140" dirty="0">
                <a:latin typeface="Palatino Linotype"/>
                <a:cs typeface="Palatino Linotype"/>
              </a:rPr>
              <a:t> </a:t>
            </a:r>
            <a:r>
              <a:rPr sz="2850" dirty="0">
                <a:latin typeface="Palatino Linotype"/>
                <a:cs typeface="Palatino Linotype"/>
              </a:rPr>
              <a:t>a</a:t>
            </a:r>
            <a:r>
              <a:rPr sz="2850" spc="135" dirty="0">
                <a:latin typeface="Palatino Linotype"/>
                <a:cs typeface="Palatino Linotype"/>
              </a:rPr>
              <a:t> </a:t>
            </a:r>
            <a:r>
              <a:rPr sz="2850" spc="170" dirty="0">
                <a:latin typeface="Palatino Linotype"/>
                <a:cs typeface="Palatino Linotype"/>
              </a:rPr>
              <a:t>5</a:t>
            </a:r>
            <a:r>
              <a:rPr sz="2850" spc="135" dirty="0">
                <a:latin typeface="Palatino Linotype"/>
                <a:cs typeface="Palatino Linotype"/>
              </a:rPr>
              <a:t> </a:t>
            </a:r>
            <a:r>
              <a:rPr sz="2850" dirty="0">
                <a:latin typeface="Palatino Linotype"/>
                <a:cs typeface="Palatino Linotype"/>
              </a:rPr>
              <a:t>feet</a:t>
            </a:r>
            <a:r>
              <a:rPr sz="2850" spc="140" dirty="0">
                <a:latin typeface="Palatino Linotype"/>
                <a:cs typeface="Palatino Linotype"/>
              </a:rPr>
              <a:t> </a:t>
            </a:r>
            <a:r>
              <a:rPr sz="2850" spc="70" dirty="0">
                <a:latin typeface="Palatino Linotype"/>
                <a:cs typeface="Palatino Linotype"/>
              </a:rPr>
              <a:t>to</a:t>
            </a:r>
            <a:r>
              <a:rPr sz="2850" spc="135" dirty="0">
                <a:latin typeface="Palatino Linotype"/>
                <a:cs typeface="Palatino Linotype"/>
              </a:rPr>
              <a:t> </a:t>
            </a:r>
            <a:r>
              <a:rPr sz="2850" spc="170" dirty="0">
                <a:latin typeface="Palatino Linotype"/>
                <a:cs typeface="Palatino Linotype"/>
              </a:rPr>
              <a:t>6</a:t>
            </a:r>
            <a:r>
              <a:rPr sz="2850" spc="140" dirty="0">
                <a:latin typeface="Palatino Linotype"/>
                <a:cs typeface="Palatino Linotype"/>
              </a:rPr>
              <a:t> </a:t>
            </a:r>
            <a:r>
              <a:rPr sz="2850" dirty="0">
                <a:latin typeface="Palatino Linotype"/>
                <a:cs typeface="Palatino Linotype"/>
              </a:rPr>
              <a:t>feet</a:t>
            </a:r>
            <a:r>
              <a:rPr sz="2850" spc="140" dirty="0">
                <a:latin typeface="Palatino Linotype"/>
                <a:cs typeface="Palatino Linotype"/>
              </a:rPr>
              <a:t> </a:t>
            </a:r>
            <a:r>
              <a:rPr sz="2850" dirty="0">
                <a:latin typeface="Palatino Linotype"/>
                <a:cs typeface="Palatino Linotype"/>
              </a:rPr>
              <a:t>person,</a:t>
            </a:r>
            <a:r>
              <a:rPr sz="2850" spc="135" dirty="0">
                <a:latin typeface="Palatino Linotype"/>
                <a:cs typeface="Palatino Linotype"/>
              </a:rPr>
              <a:t> </a:t>
            </a:r>
            <a:r>
              <a:rPr sz="2850" spc="-20" dirty="0">
                <a:latin typeface="Palatino Linotype"/>
                <a:cs typeface="Palatino Linotype"/>
              </a:rPr>
              <a:t>average</a:t>
            </a:r>
            <a:r>
              <a:rPr sz="2850" spc="140" dirty="0">
                <a:latin typeface="Palatino Linotype"/>
                <a:cs typeface="Palatino Linotype"/>
              </a:rPr>
              <a:t> </a:t>
            </a:r>
            <a:r>
              <a:rPr sz="2850" spc="-10" dirty="0">
                <a:latin typeface="Palatino Linotype"/>
                <a:cs typeface="Palatino Linotype"/>
              </a:rPr>
              <a:t>built</a:t>
            </a:r>
            <a:endParaRPr sz="2850" dirty="0">
              <a:latin typeface="Palatino Linotype"/>
              <a:cs typeface="Palatino Linotype"/>
            </a:endParaRPr>
          </a:p>
          <a:p>
            <a:pPr marL="12700">
              <a:lnSpc>
                <a:spcPct val="100000"/>
              </a:lnSpc>
              <a:spcBef>
                <a:spcPts val="2185"/>
              </a:spcBef>
            </a:pPr>
            <a:r>
              <a:rPr sz="2850" b="1" spc="45" dirty="0">
                <a:latin typeface="Palatino Linotype"/>
                <a:cs typeface="Palatino Linotype"/>
              </a:rPr>
              <a:t>Sequence</a:t>
            </a:r>
            <a:endParaRPr sz="2850" dirty="0">
              <a:latin typeface="Palatino Linotype"/>
              <a:cs typeface="Palatino Linotype"/>
            </a:endParaRPr>
          </a:p>
          <a:p>
            <a:pPr marL="12700">
              <a:lnSpc>
                <a:spcPct val="100000"/>
              </a:lnSpc>
              <a:spcBef>
                <a:spcPts val="2190"/>
              </a:spcBef>
            </a:pPr>
            <a:r>
              <a:rPr sz="2850" b="1" spc="55" dirty="0">
                <a:latin typeface="Palatino Linotype"/>
                <a:cs typeface="Palatino Linotype"/>
              </a:rPr>
              <a:t>Step</a:t>
            </a:r>
            <a:r>
              <a:rPr sz="2850" b="1" spc="140" dirty="0">
                <a:latin typeface="Palatino Linotype"/>
                <a:cs typeface="Palatino Linotype"/>
              </a:rPr>
              <a:t> </a:t>
            </a:r>
            <a:r>
              <a:rPr sz="2850" b="1" spc="70" dirty="0">
                <a:latin typeface="Palatino Linotype"/>
                <a:cs typeface="Palatino Linotype"/>
              </a:rPr>
              <a:t>One:</a:t>
            </a:r>
            <a:r>
              <a:rPr sz="2850" b="1" spc="155" dirty="0">
                <a:latin typeface="Palatino Linotype"/>
                <a:cs typeface="Palatino Linotype"/>
              </a:rPr>
              <a:t> </a:t>
            </a:r>
            <a:r>
              <a:rPr sz="2850" b="1" spc="75" dirty="0">
                <a:latin typeface="Palatino Linotype"/>
                <a:cs typeface="Palatino Linotype"/>
              </a:rPr>
              <a:t>Briefs/Pads</a:t>
            </a:r>
            <a:endParaRPr sz="2850" dirty="0">
              <a:latin typeface="Palatino Linotype"/>
              <a:cs typeface="Palatino Linotype"/>
            </a:endParaRPr>
          </a:p>
          <a:p>
            <a:pPr marL="12700">
              <a:lnSpc>
                <a:spcPct val="100000"/>
              </a:lnSpc>
              <a:spcBef>
                <a:spcPts val="3404"/>
              </a:spcBef>
            </a:pPr>
            <a:r>
              <a:rPr sz="2700" dirty="0">
                <a:latin typeface="Palatino Linotype"/>
                <a:cs typeface="Palatino Linotype"/>
              </a:rPr>
              <a:t>The</a:t>
            </a:r>
            <a:r>
              <a:rPr sz="2700" spc="70" dirty="0">
                <a:latin typeface="Palatino Linotype"/>
                <a:cs typeface="Palatino Linotype"/>
              </a:rPr>
              <a:t> </a:t>
            </a:r>
            <a:r>
              <a:rPr sz="2700" dirty="0">
                <a:latin typeface="Palatino Linotype"/>
                <a:cs typeface="Palatino Linotype"/>
              </a:rPr>
              <a:t>brief</a:t>
            </a:r>
            <a:r>
              <a:rPr sz="2700" spc="75" dirty="0">
                <a:latin typeface="Palatino Linotype"/>
                <a:cs typeface="Palatino Linotype"/>
              </a:rPr>
              <a:t> </a:t>
            </a:r>
            <a:r>
              <a:rPr sz="2700" dirty="0">
                <a:latin typeface="Palatino Linotype"/>
                <a:cs typeface="Palatino Linotype"/>
              </a:rPr>
              <a:t>is</a:t>
            </a:r>
            <a:r>
              <a:rPr sz="2700" spc="75" dirty="0">
                <a:latin typeface="Palatino Linotype"/>
                <a:cs typeface="Palatino Linotype"/>
              </a:rPr>
              <a:t> </a:t>
            </a:r>
            <a:r>
              <a:rPr sz="2700" dirty="0">
                <a:latin typeface="Palatino Linotype"/>
                <a:cs typeface="Palatino Linotype"/>
              </a:rPr>
              <a:t>a</a:t>
            </a:r>
            <a:r>
              <a:rPr sz="2700" spc="75" dirty="0">
                <a:latin typeface="Palatino Linotype"/>
                <a:cs typeface="Palatino Linotype"/>
              </a:rPr>
              <a:t> </a:t>
            </a:r>
            <a:r>
              <a:rPr sz="2700" spc="-25" dirty="0">
                <a:latin typeface="Palatino Linotype"/>
                <a:cs typeface="Palatino Linotype"/>
              </a:rPr>
              <a:t>pad</a:t>
            </a:r>
            <a:r>
              <a:rPr sz="2700" spc="70" dirty="0">
                <a:latin typeface="Palatino Linotype"/>
                <a:cs typeface="Palatino Linotype"/>
              </a:rPr>
              <a:t> </a:t>
            </a:r>
            <a:r>
              <a:rPr sz="2700" dirty="0">
                <a:latin typeface="Palatino Linotype"/>
                <a:cs typeface="Palatino Linotype"/>
              </a:rPr>
              <a:t>made</a:t>
            </a:r>
            <a:r>
              <a:rPr sz="2700" spc="75" dirty="0">
                <a:latin typeface="Palatino Linotype"/>
                <a:cs typeface="Palatino Linotype"/>
              </a:rPr>
              <a:t> </a:t>
            </a:r>
            <a:r>
              <a:rPr sz="2700" dirty="0">
                <a:latin typeface="Palatino Linotype"/>
                <a:cs typeface="Palatino Linotype"/>
              </a:rPr>
              <a:t>of</a:t>
            </a:r>
            <a:r>
              <a:rPr sz="2700" spc="75" dirty="0">
                <a:latin typeface="Palatino Linotype"/>
                <a:cs typeface="Palatino Linotype"/>
              </a:rPr>
              <a:t> </a:t>
            </a:r>
            <a:r>
              <a:rPr sz="2700" dirty="0">
                <a:latin typeface="Palatino Linotype"/>
                <a:cs typeface="Palatino Linotype"/>
              </a:rPr>
              <a:t>cotton</a:t>
            </a:r>
            <a:r>
              <a:rPr sz="2700" spc="75" dirty="0">
                <a:latin typeface="Palatino Linotype"/>
                <a:cs typeface="Palatino Linotype"/>
              </a:rPr>
              <a:t> </a:t>
            </a:r>
            <a:r>
              <a:rPr sz="2700" dirty="0">
                <a:latin typeface="Palatino Linotype"/>
                <a:cs typeface="Palatino Linotype"/>
              </a:rPr>
              <a:t>wool</a:t>
            </a:r>
            <a:r>
              <a:rPr sz="2700" spc="75" dirty="0">
                <a:latin typeface="Palatino Linotype"/>
                <a:cs typeface="Palatino Linotype"/>
              </a:rPr>
              <a:t> </a:t>
            </a:r>
            <a:r>
              <a:rPr sz="2700" dirty="0">
                <a:latin typeface="Palatino Linotype"/>
                <a:cs typeface="Palatino Linotype"/>
              </a:rPr>
              <a:t>with</a:t>
            </a:r>
            <a:r>
              <a:rPr sz="2700" spc="70" dirty="0">
                <a:latin typeface="Palatino Linotype"/>
                <a:cs typeface="Palatino Linotype"/>
              </a:rPr>
              <a:t> </a:t>
            </a:r>
            <a:r>
              <a:rPr sz="2700" dirty="0">
                <a:latin typeface="Palatino Linotype"/>
                <a:cs typeface="Palatino Linotype"/>
              </a:rPr>
              <a:t>a</a:t>
            </a:r>
            <a:r>
              <a:rPr sz="2700" spc="75" dirty="0">
                <a:latin typeface="Palatino Linotype"/>
                <a:cs typeface="Palatino Linotype"/>
              </a:rPr>
              <a:t> </a:t>
            </a:r>
            <a:r>
              <a:rPr sz="2700" dirty="0">
                <a:latin typeface="Palatino Linotype"/>
                <a:cs typeface="Palatino Linotype"/>
              </a:rPr>
              <a:t>little</a:t>
            </a:r>
            <a:r>
              <a:rPr sz="2700" spc="75" dirty="0">
                <a:latin typeface="Palatino Linotype"/>
                <a:cs typeface="Palatino Linotype"/>
              </a:rPr>
              <a:t> </a:t>
            </a:r>
            <a:r>
              <a:rPr sz="2700" dirty="0">
                <a:latin typeface="Palatino Linotype"/>
                <a:cs typeface="Palatino Linotype"/>
              </a:rPr>
              <a:t>camphor</a:t>
            </a:r>
            <a:r>
              <a:rPr sz="2700" spc="75" dirty="0">
                <a:latin typeface="Palatino Linotype"/>
                <a:cs typeface="Palatino Linotype"/>
              </a:rPr>
              <a:t> </a:t>
            </a:r>
            <a:r>
              <a:rPr sz="2700" dirty="0">
                <a:latin typeface="Palatino Linotype"/>
                <a:cs typeface="Palatino Linotype"/>
              </a:rPr>
              <a:t>spread</a:t>
            </a:r>
            <a:r>
              <a:rPr sz="2700" spc="75" dirty="0">
                <a:latin typeface="Palatino Linotype"/>
                <a:cs typeface="Palatino Linotype"/>
              </a:rPr>
              <a:t> </a:t>
            </a:r>
            <a:r>
              <a:rPr sz="2700" dirty="0">
                <a:latin typeface="Palatino Linotype"/>
                <a:cs typeface="Palatino Linotype"/>
              </a:rPr>
              <a:t>over</a:t>
            </a:r>
            <a:r>
              <a:rPr sz="2700" spc="70" dirty="0">
                <a:latin typeface="Palatino Linotype"/>
                <a:cs typeface="Palatino Linotype"/>
              </a:rPr>
              <a:t> </a:t>
            </a:r>
            <a:r>
              <a:rPr sz="2700" spc="60" dirty="0">
                <a:latin typeface="Palatino Linotype"/>
                <a:cs typeface="Palatino Linotype"/>
              </a:rPr>
              <a:t>it.</a:t>
            </a:r>
            <a:r>
              <a:rPr sz="2700" spc="75" dirty="0">
                <a:latin typeface="Palatino Linotype"/>
                <a:cs typeface="Palatino Linotype"/>
              </a:rPr>
              <a:t> </a:t>
            </a:r>
            <a:r>
              <a:rPr sz="2700" dirty="0">
                <a:latin typeface="Palatino Linotype"/>
                <a:cs typeface="Palatino Linotype"/>
              </a:rPr>
              <a:t>This</a:t>
            </a:r>
            <a:r>
              <a:rPr sz="2700" spc="75" dirty="0">
                <a:latin typeface="Palatino Linotype"/>
                <a:cs typeface="Palatino Linotype"/>
              </a:rPr>
              <a:t> </a:t>
            </a:r>
            <a:r>
              <a:rPr sz="2700" dirty="0">
                <a:latin typeface="Palatino Linotype"/>
                <a:cs typeface="Palatino Linotype"/>
              </a:rPr>
              <a:t>is</a:t>
            </a:r>
            <a:r>
              <a:rPr sz="2700" spc="75" dirty="0">
                <a:latin typeface="Palatino Linotype"/>
                <a:cs typeface="Palatino Linotype"/>
              </a:rPr>
              <a:t> </a:t>
            </a:r>
            <a:r>
              <a:rPr sz="2700" dirty="0">
                <a:latin typeface="Palatino Linotype"/>
                <a:cs typeface="Palatino Linotype"/>
              </a:rPr>
              <a:t>a</a:t>
            </a:r>
            <a:r>
              <a:rPr sz="2700" spc="70" dirty="0">
                <a:latin typeface="Palatino Linotype"/>
                <a:cs typeface="Palatino Linotype"/>
              </a:rPr>
              <a:t> </a:t>
            </a:r>
            <a:r>
              <a:rPr sz="2700" b="1" dirty="0">
                <a:latin typeface="Palatino Linotype"/>
                <a:cs typeface="Palatino Linotype"/>
              </a:rPr>
              <a:t>Mustahab</a:t>
            </a:r>
            <a:r>
              <a:rPr sz="2700" b="1" spc="65" dirty="0">
                <a:latin typeface="Palatino Linotype"/>
                <a:cs typeface="Palatino Linotype"/>
              </a:rPr>
              <a:t> </a:t>
            </a:r>
            <a:r>
              <a:rPr sz="2700" dirty="0">
                <a:latin typeface="Palatino Linotype"/>
                <a:cs typeface="Palatino Linotype"/>
              </a:rPr>
              <a:t>part</a:t>
            </a:r>
            <a:r>
              <a:rPr sz="2700" spc="75" dirty="0">
                <a:latin typeface="Palatino Linotype"/>
                <a:cs typeface="Palatino Linotype"/>
              </a:rPr>
              <a:t> </a:t>
            </a:r>
            <a:r>
              <a:rPr sz="2700" dirty="0">
                <a:latin typeface="Palatino Linotype"/>
                <a:cs typeface="Palatino Linotype"/>
              </a:rPr>
              <a:t>of</a:t>
            </a:r>
            <a:r>
              <a:rPr sz="2700" spc="75" dirty="0">
                <a:latin typeface="Palatino Linotype"/>
                <a:cs typeface="Palatino Linotype"/>
              </a:rPr>
              <a:t> </a:t>
            </a:r>
            <a:r>
              <a:rPr sz="2700" spc="-10" dirty="0">
                <a:latin typeface="Palatino Linotype"/>
                <a:cs typeface="Palatino Linotype"/>
              </a:rPr>
              <a:t>shrouding</a:t>
            </a:r>
            <a:endParaRPr sz="2700" dirty="0">
              <a:latin typeface="Palatino Linotype"/>
              <a:cs typeface="Palatino Linotype"/>
            </a:endParaRPr>
          </a:p>
        </p:txBody>
      </p:sp>
      <p:sp>
        <p:nvSpPr>
          <p:cNvPr id="6" name="object 6"/>
          <p:cNvSpPr txBox="1"/>
          <p:nvPr/>
        </p:nvSpPr>
        <p:spPr>
          <a:xfrm>
            <a:off x="1118155" y="9354826"/>
            <a:ext cx="18297525" cy="1470660"/>
          </a:xfrm>
          <a:prstGeom prst="rect">
            <a:avLst/>
          </a:prstGeom>
        </p:spPr>
        <p:txBody>
          <a:bodyPr vert="horz" wrap="square" lIns="0" tIns="184785" rIns="0" bIns="0" rtlCol="0">
            <a:spAutoFit/>
          </a:bodyPr>
          <a:lstStyle/>
          <a:p>
            <a:pPr marL="12700">
              <a:lnSpc>
                <a:spcPct val="100000"/>
              </a:lnSpc>
              <a:spcBef>
                <a:spcPts val="1455"/>
              </a:spcBef>
            </a:pPr>
            <a:r>
              <a:rPr sz="2300" dirty="0">
                <a:latin typeface="Palatino Linotype"/>
                <a:cs typeface="Palatino Linotype"/>
              </a:rPr>
              <a:t>Measurements:</a:t>
            </a:r>
            <a:r>
              <a:rPr sz="2300" spc="50" dirty="0">
                <a:latin typeface="Palatino Linotype"/>
                <a:cs typeface="Palatino Linotype"/>
              </a:rPr>
              <a:t> </a:t>
            </a:r>
            <a:r>
              <a:rPr sz="2300" spc="70" dirty="0">
                <a:latin typeface="Palatino Linotype"/>
                <a:cs typeface="Palatino Linotype"/>
              </a:rPr>
              <a:t>14”</a:t>
            </a:r>
            <a:r>
              <a:rPr sz="2300" spc="50" dirty="0">
                <a:latin typeface="Palatino Linotype"/>
                <a:cs typeface="Palatino Linotype"/>
              </a:rPr>
              <a:t> </a:t>
            </a:r>
            <a:r>
              <a:rPr sz="2300" dirty="0">
                <a:latin typeface="Palatino Linotype"/>
                <a:cs typeface="Palatino Linotype"/>
              </a:rPr>
              <a:t>by</a:t>
            </a:r>
            <a:r>
              <a:rPr sz="2300" spc="50" dirty="0">
                <a:latin typeface="Palatino Linotype"/>
                <a:cs typeface="Palatino Linotype"/>
              </a:rPr>
              <a:t> </a:t>
            </a:r>
            <a:r>
              <a:rPr sz="2300" spc="70" dirty="0">
                <a:latin typeface="Palatino Linotype"/>
                <a:cs typeface="Palatino Linotype"/>
              </a:rPr>
              <a:t>63”</a:t>
            </a:r>
            <a:r>
              <a:rPr sz="2300" spc="50" dirty="0">
                <a:latin typeface="Palatino Linotype"/>
                <a:cs typeface="Palatino Linotype"/>
              </a:rPr>
              <a:t> </a:t>
            </a:r>
            <a:r>
              <a:rPr sz="2300" spc="110" dirty="0">
                <a:latin typeface="Palatino Linotype"/>
                <a:cs typeface="Palatino Linotype"/>
              </a:rPr>
              <a:t>(0.35m</a:t>
            </a:r>
            <a:r>
              <a:rPr sz="2300" spc="50" dirty="0">
                <a:latin typeface="Palatino Linotype"/>
                <a:cs typeface="Palatino Linotype"/>
              </a:rPr>
              <a:t> </a:t>
            </a:r>
            <a:r>
              <a:rPr sz="2300" dirty="0">
                <a:latin typeface="Palatino Linotype"/>
                <a:cs typeface="Palatino Linotype"/>
              </a:rPr>
              <a:t>by</a:t>
            </a:r>
            <a:r>
              <a:rPr sz="2300" spc="55" dirty="0">
                <a:latin typeface="Palatino Linotype"/>
                <a:cs typeface="Palatino Linotype"/>
              </a:rPr>
              <a:t> </a:t>
            </a:r>
            <a:r>
              <a:rPr sz="2300" spc="100" dirty="0">
                <a:latin typeface="Palatino Linotype"/>
                <a:cs typeface="Palatino Linotype"/>
              </a:rPr>
              <a:t>1.58m)</a:t>
            </a:r>
            <a:endParaRPr sz="2300" dirty="0">
              <a:latin typeface="Palatino Linotype"/>
              <a:cs typeface="Palatino Linotype"/>
            </a:endParaRPr>
          </a:p>
          <a:p>
            <a:pPr marL="12700" marR="5080">
              <a:lnSpc>
                <a:spcPct val="113500"/>
              </a:lnSpc>
              <a:spcBef>
                <a:spcPts val="990"/>
              </a:spcBef>
            </a:pPr>
            <a:r>
              <a:rPr sz="2300" dirty="0">
                <a:latin typeface="Palatino Linotype"/>
                <a:cs typeface="Palatino Linotype"/>
              </a:rPr>
              <a:t>Approximate</a:t>
            </a:r>
            <a:r>
              <a:rPr sz="2300" spc="85" dirty="0">
                <a:latin typeface="Palatino Linotype"/>
                <a:cs typeface="Palatino Linotype"/>
              </a:rPr>
              <a:t> </a:t>
            </a:r>
            <a:r>
              <a:rPr sz="2300" dirty="0">
                <a:latin typeface="Palatino Linotype"/>
                <a:cs typeface="Palatino Linotype"/>
              </a:rPr>
              <a:t>length</a:t>
            </a:r>
            <a:r>
              <a:rPr sz="2300" spc="85" dirty="0">
                <a:latin typeface="Palatino Linotype"/>
                <a:cs typeface="Palatino Linotype"/>
              </a:rPr>
              <a:t> </a:t>
            </a:r>
            <a:r>
              <a:rPr sz="2300" dirty="0">
                <a:latin typeface="Palatino Linotype"/>
                <a:cs typeface="Palatino Linotype"/>
              </a:rPr>
              <a:t>of</a:t>
            </a:r>
            <a:r>
              <a:rPr sz="2300" spc="85" dirty="0">
                <a:latin typeface="Palatino Linotype"/>
                <a:cs typeface="Palatino Linotype"/>
              </a:rPr>
              <a:t> </a:t>
            </a:r>
            <a:r>
              <a:rPr sz="2300" dirty="0">
                <a:latin typeface="Palatino Linotype"/>
                <a:cs typeface="Palatino Linotype"/>
              </a:rPr>
              <a:t>strip</a:t>
            </a:r>
            <a:r>
              <a:rPr sz="2300" spc="90" dirty="0">
                <a:latin typeface="Palatino Linotype"/>
                <a:cs typeface="Palatino Linotype"/>
              </a:rPr>
              <a:t> </a:t>
            </a:r>
            <a:r>
              <a:rPr sz="2300" dirty="0">
                <a:latin typeface="Palatino Linotype"/>
                <a:cs typeface="Palatino Linotype"/>
              </a:rPr>
              <a:t>is</a:t>
            </a:r>
            <a:r>
              <a:rPr sz="2300" spc="85" dirty="0">
                <a:latin typeface="Palatino Linotype"/>
                <a:cs typeface="Palatino Linotype"/>
              </a:rPr>
              <a:t> </a:t>
            </a:r>
            <a:r>
              <a:rPr sz="2300" dirty="0">
                <a:latin typeface="Palatino Linotype"/>
                <a:cs typeface="Palatino Linotype"/>
              </a:rPr>
              <a:t>twice</a:t>
            </a:r>
            <a:r>
              <a:rPr sz="2300" spc="85" dirty="0">
                <a:latin typeface="Palatino Linotype"/>
                <a:cs typeface="Palatino Linotype"/>
              </a:rPr>
              <a:t> </a:t>
            </a:r>
            <a:r>
              <a:rPr sz="2300" dirty="0">
                <a:latin typeface="Palatino Linotype"/>
                <a:cs typeface="Palatino Linotype"/>
              </a:rPr>
              <a:t>the</a:t>
            </a:r>
            <a:r>
              <a:rPr sz="2300" spc="90" dirty="0">
                <a:latin typeface="Palatino Linotype"/>
                <a:cs typeface="Palatino Linotype"/>
              </a:rPr>
              <a:t> </a:t>
            </a:r>
            <a:r>
              <a:rPr sz="2300" dirty="0">
                <a:latin typeface="Palatino Linotype"/>
                <a:cs typeface="Palatino Linotype"/>
              </a:rPr>
              <a:t>waist</a:t>
            </a:r>
            <a:r>
              <a:rPr sz="2300" spc="85" dirty="0">
                <a:latin typeface="Palatino Linotype"/>
                <a:cs typeface="Palatino Linotype"/>
              </a:rPr>
              <a:t> </a:t>
            </a:r>
            <a:r>
              <a:rPr sz="2300" dirty="0">
                <a:latin typeface="Palatino Linotype"/>
                <a:cs typeface="Palatino Linotype"/>
              </a:rPr>
              <a:t>measurement,</a:t>
            </a:r>
            <a:r>
              <a:rPr sz="2300" spc="85" dirty="0">
                <a:latin typeface="Palatino Linotype"/>
                <a:cs typeface="Palatino Linotype"/>
              </a:rPr>
              <a:t> </a:t>
            </a:r>
            <a:r>
              <a:rPr sz="2300" dirty="0">
                <a:latin typeface="Palatino Linotype"/>
                <a:cs typeface="Palatino Linotype"/>
              </a:rPr>
              <a:t>width</a:t>
            </a:r>
            <a:r>
              <a:rPr sz="2300" spc="90" dirty="0">
                <a:latin typeface="Palatino Linotype"/>
                <a:cs typeface="Palatino Linotype"/>
              </a:rPr>
              <a:t> </a:t>
            </a:r>
            <a:r>
              <a:rPr sz="2300" dirty="0">
                <a:latin typeface="Palatino Linotype"/>
                <a:cs typeface="Palatino Linotype"/>
              </a:rPr>
              <a:t>of</a:t>
            </a:r>
            <a:r>
              <a:rPr sz="2300" spc="85" dirty="0">
                <a:latin typeface="Palatino Linotype"/>
                <a:cs typeface="Palatino Linotype"/>
              </a:rPr>
              <a:t> </a:t>
            </a:r>
            <a:r>
              <a:rPr sz="2300" dirty="0">
                <a:latin typeface="Palatino Linotype"/>
                <a:cs typeface="Palatino Linotype"/>
              </a:rPr>
              <a:t>the</a:t>
            </a:r>
            <a:r>
              <a:rPr sz="2300" spc="85" dirty="0">
                <a:latin typeface="Palatino Linotype"/>
                <a:cs typeface="Palatino Linotype"/>
              </a:rPr>
              <a:t> </a:t>
            </a:r>
            <a:r>
              <a:rPr sz="2300" dirty="0">
                <a:latin typeface="Palatino Linotype"/>
                <a:cs typeface="Palatino Linotype"/>
              </a:rPr>
              <a:t>strip</a:t>
            </a:r>
            <a:r>
              <a:rPr sz="2300" spc="85" dirty="0">
                <a:latin typeface="Palatino Linotype"/>
                <a:cs typeface="Palatino Linotype"/>
              </a:rPr>
              <a:t> </a:t>
            </a:r>
            <a:r>
              <a:rPr sz="2300" dirty="0">
                <a:latin typeface="Palatino Linotype"/>
                <a:cs typeface="Palatino Linotype"/>
              </a:rPr>
              <a:t>is</a:t>
            </a:r>
            <a:r>
              <a:rPr sz="2300" spc="90" dirty="0">
                <a:latin typeface="Palatino Linotype"/>
                <a:cs typeface="Palatino Linotype"/>
              </a:rPr>
              <a:t> </a:t>
            </a:r>
            <a:r>
              <a:rPr sz="2300" dirty="0">
                <a:latin typeface="Palatino Linotype"/>
                <a:cs typeface="Palatino Linotype"/>
              </a:rPr>
              <a:t>half</a:t>
            </a:r>
            <a:r>
              <a:rPr sz="2300" spc="85" dirty="0">
                <a:latin typeface="Palatino Linotype"/>
                <a:cs typeface="Palatino Linotype"/>
              </a:rPr>
              <a:t> </a:t>
            </a:r>
            <a:r>
              <a:rPr sz="2300" dirty="0">
                <a:latin typeface="Palatino Linotype"/>
                <a:cs typeface="Palatino Linotype"/>
              </a:rPr>
              <a:t>of</a:t>
            </a:r>
            <a:r>
              <a:rPr sz="2300" spc="85" dirty="0">
                <a:latin typeface="Palatino Linotype"/>
                <a:cs typeface="Palatino Linotype"/>
              </a:rPr>
              <a:t> </a:t>
            </a:r>
            <a:r>
              <a:rPr sz="2300" dirty="0">
                <a:latin typeface="Palatino Linotype"/>
                <a:cs typeface="Palatino Linotype"/>
              </a:rPr>
              <a:t>the</a:t>
            </a:r>
            <a:r>
              <a:rPr sz="2300" spc="90" dirty="0">
                <a:latin typeface="Palatino Linotype"/>
                <a:cs typeface="Palatino Linotype"/>
              </a:rPr>
              <a:t> </a:t>
            </a:r>
            <a:r>
              <a:rPr sz="2300" dirty="0">
                <a:latin typeface="Palatino Linotype"/>
                <a:cs typeface="Palatino Linotype"/>
              </a:rPr>
              <a:t>waist</a:t>
            </a:r>
            <a:r>
              <a:rPr sz="2300" spc="85" dirty="0">
                <a:latin typeface="Palatino Linotype"/>
                <a:cs typeface="Palatino Linotype"/>
              </a:rPr>
              <a:t> </a:t>
            </a:r>
            <a:r>
              <a:rPr sz="2300" dirty="0">
                <a:latin typeface="Palatino Linotype"/>
                <a:cs typeface="Palatino Linotype"/>
              </a:rPr>
              <a:t>measurement.</a:t>
            </a:r>
            <a:r>
              <a:rPr sz="2300" spc="85" dirty="0">
                <a:latin typeface="Palatino Linotype"/>
                <a:cs typeface="Palatino Linotype"/>
              </a:rPr>
              <a:t> </a:t>
            </a:r>
            <a:r>
              <a:rPr sz="2300" dirty="0">
                <a:latin typeface="Palatino Linotype"/>
                <a:cs typeface="Palatino Linotype"/>
              </a:rPr>
              <a:t>Belt</a:t>
            </a:r>
            <a:r>
              <a:rPr sz="2300" spc="90" dirty="0">
                <a:latin typeface="Palatino Linotype"/>
                <a:cs typeface="Palatino Linotype"/>
              </a:rPr>
              <a:t> </a:t>
            </a:r>
            <a:r>
              <a:rPr sz="2300" dirty="0">
                <a:latin typeface="Palatino Linotype"/>
                <a:cs typeface="Palatino Linotype"/>
              </a:rPr>
              <a:t>made</a:t>
            </a:r>
            <a:r>
              <a:rPr sz="2300" spc="85" dirty="0">
                <a:latin typeface="Palatino Linotype"/>
                <a:cs typeface="Palatino Linotype"/>
              </a:rPr>
              <a:t> </a:t>
            </a:r>
            <a:r>
              <a:rPr sz="2300" dirty="0">
                <a:latin typeface="Palatino Linotype"/>
                <a:cs typeface="Palatino Linotype"/>
              </a:rPr>
              <a:t>of</a:t>
            </a:r>
            <a:r>
              <a:rPr sz="2300" spc="85" dirty="0">
                <a:latin typeface="Palatino Linotype"/>
                <a:cs typeface="Palatino Linotype"/>
              </a:rPr>
              <a:t> </a:t>
            </a:r>
            <a:r>
              <a:rPr sz="2300" dirty="0">
                <a:latin typeface="Palatino Linotype"/>
                <a:cs typeface="Palatino Linotype"/>
              </a:rPr>
              <a:t>strip</a:t>
            </a:r>
            <a:r>
              <a:rPr sz="2300" spc="90" dirty="0">
                <a:latin typeface="Palatino Linotype"/>
                <a:cs typeface="Palatino Linotype"/>
              </a:rPr>
              <a:t> </a:t>
            </a:r>
            <a:r>
              <a:rPr sz="2300" dirty="0">
                <a:latin typeface="Palatino Linotype"/>
                <a:cs typeface="Palatino Linotype"/>
              </a:rPr>
              <a:t>of</a:t>
            </a:r>
            <a:r>
              <a:rPr sz="2300" spc="85" dirty="0">
                <a:latin typeface="Palatino Linotype"/>
                <a:cs typeface="Palatino Linotype"/>
              </a:rPr>
              <a:t> </a:t>
            </a:r>
            <a:r>
              <a:rPr sz="2300" spc="-20" dirty="0">
                <a:latin typeface="Palatino Linotype"/>
                <a:cs typeface="Palatino Linotype"/>
              </a:rPr>
              <a:t>cloth </a:t>
            </a:r>
            <a:r>
              <a:rPr sz="2300" dirty="0">
                <a:latin typeface="Palatino Linotype"/>
                <a:cs typeface="Palatino Linotype"/>
              </a:rPr>
              <a:t>is</a:t>
            </a:r>
            <a:r>
              <a:rPr sz="2300" spc="55" dirty="0">
                <a:latin typeface="Palatino Linotype"/>
                <a:cs typeface="Palatino Linotype"/>
              </a:rPr>
              <a:t> </a:t>
            </a:r>
            <a:r>
              <a:rPr sz="2300" dirty="0">
                <a:latin typeface="Palatino Linotype"/>
                <a:cs typeface="Palatino Linotype"/>
              </a:rPr>
              <a:t>used</a:t>
            </a:r>
            <a:r>
              <a:rPr sz="2300" spc="55" dirty="0">
                <a:latin typeface="Palatino Linotype"/>
                <a:cs typeface="Palatino Linotype"/>
              </a:rPr>
              <a:t> </a:t>
            </a:r>
            <a:r>
              <a:rPr sz="2300" dirty="0">
                <a:latin typeface="Palatino Linotype"/>
                <a:cs typeface="Palatino Linotype"/>
              </a:rPr>
              <a:t>around</a:t>
            </a:r>
            <a:r>
              <a:rPr sz="2300" spc="55" dirty="0">
                <a:latin typeface="Palatino Linotype"/>
                <a:cs typeface="Palatino Linotype"/>
              </a:rPr>
              <a:t> </a:t>
            </a:r>
            <a:r>
              <a:rPr sz="2300" spc="50" dirty="0">
                <a:latin typeface="Palatino Linotype"/>
                <a:cs typeface="Palatino Linotype"/>
              </a:rPr>
              <a:t>to</a:t>
            </a:r>
            <a:r>
              <a:rPr sz="2300" spc="55" dirty="0">
                <a:latin typeface="Palatino Linotype"/>
                <a:cs typeface="Palatino Linotype"/>
              </a:rPr>
              <a:t> </a:t>
            </a:r>
            <a:r>
              <a:rPr sz="2300" dirty="0">
                <a:latin typeface="Palatino Linotype"/>
                <a:cs typeface="Palatino Linotype"/>
              </a:rPr>
              <a:t>tie</a:t>
            </a:r>
            <a:r>
              <a:rPr sz="2300" spc="55" dirty="0">
                <a:latin typeface="Palatino Linotype"/>
                <a:cs typeface="Palatino Linotype"/>
              </a:rPr>
              <a:t> </a:t>
            </a:r>
            <a:r>
              <a:rPr sz="2300" dirty="0">
                <a:latin typeface="Palatino Linotype"/>
                <a:cs typeface="Palatino Linotype"/>
              </a:rPr>
              <a:t>around</a:t>
            </a:r>
            <a:r>
              <a:rPr sz="2300" spc="55" dirty="0">
                <a:latin typeface="Palatino Linotype"/>
                <a:cs typeface="Palatino Linotype"/>
              </a:rPr>
              <a:t> </a:t>
            </a:r>
            <a:r>
              <a:rPr sz="2300" dirty="0">
                <a:latin typeface="Palatino Linotype"/>
                <a:cs typeface="Palatino Linotype"/>
              </a:rPr>
              <a:t>the</a:t>
            </a:r>
            <a:r>
              <a:rPr sz="2300" spc="55" dirty="0">
                <a:latin typeface="Palatino Linotype"/>
                <a:cs typeface="Palatino Linotype"/>
              </a:rPr>
              <a:t> </a:t>
            </a:r>
            <a:r>
              <a:rPr sz="2300" spc="-10" dirty="0">
                <a:latin typeface="Palatino Linotype"/>
                <a:cs typeface="Palatino Linotype"/>
              </a:rPr>
              <a:t>waist</a:t>
            </a:r>
            <a:endParaRPr sz="2300" dirty="0">
              <a:latin typeface="Palatino Linotype"/>
              <a:cs typeface="Palatino Linotype"/>
            </a:endParaRPr>
          </a:p>
        </p:txBody>
      </p:sp>
      <p:pic>
        <p:nvPicPr>
          <p:cNvPr id="7" name="object 7"/>
          <p:cNvPicPr/>
          <p:nvPr/>
        </p:nvPicPr>
        <p:blipFill>
          <a:blip r:embed="rId2" cstate="print"/>
          <a:stretch>
            <a:fillRect/>
          </a:stretch>
        </p:blipFill>
        <p:spPr>
          <a:xfrm>
            <a:off x="0" y="5030591"/>
            <a:ext cx="20104099" cy="54221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5100300" cy="1950085"/>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125" dirty="0">
                <a:latin typeface="Palatino Linotype"/>
                <a:cs typeface="Palatino Linotype"/>
              </a:rPr>
              <a:t> </a:t>
            </a:r>
            <a:r>
              <a:rPr sz="2950" b="1" dirty="0">
                <a:latin typeface="Palatino Linotype"/>
                <a:cs typeface="Palatino Linotype"/>
              </a:rPr>
              <a:t>Two:</a:t>
            </a:r>
            <a:r>
              <a:rPr sz="2950" b="1" spc="125" dirty="0">
                <a:latin typeface="Palatino Linotype"/>
                <a:cs typeface="Palatino Linotype"/>
              </a:rPr>
              <a:t> </a:t>
            </a:r>
            <a:r>
              <a:rPr sz="2950" b="1" spc="65" dirty="0">
                <a:latin typeface="Palatino Linotype"/>
                <a:cs typeface="Palatino Linotype"/>
              </a:rPr>
              <a:t>The</a:t>
            </a:r>
            <a:r>
              <a:rPr sz="2950" b="1" spc="125" dirty="0">
                <a:latin typeface="Palatino Linotype"/>
                <a:cs typeface="Palatino Linotype"/>
              </a:rPr>
              <a:t> </a:t>
            </a:r>
            <a:r>
              <a:rPr sz="2950" b="1" spc="55" dirty="0">
                <a:latin typeface="Palatino Linotype"/>
                <a:cs typeface="Palatino Linotype"/>
              </a:rPr>
              <a:t>Upper</a:t>
            </a:r>
            <a:r>
              <a:rPr sz="2950" b="1" spc="125" dirty="0">
                <a:latin typeface="Palatino Linotype"/>
                <a:cs typeface="Palatino Linotype"/>
              </a:rPr>
              <a:t> </a:t>
            </a:r>
            <a:r>
              <a:rPr sz="2950" b="1" spc="160" dirty="0">
                <a:latin typeface="Palatino Linotype"/>
                <a:cs typeface="Palatino Linotype"/>
              </a:rPr>
              <a:t>(Chest)</a:t>
            </a:r>
            <a:r>
              <a:rPr sz="2950" b="1" spc="125" dirty="0">
                <a:latin typeface="Palatino Linotype"/>
                <a:cs typeface="Palatino Linotype"/>
              </a:rPr>
              <a:t> </a:t>
            </a:r>
            <a:r>
              <a:rPr sz="2950" b="1" spc="40" dirty="0">
                <a:latin typeface="Palatino Linotype"/>
                <a:cs typeface="Palatino Linotype"/>
              </a:rPr>
              <a:t>Cover</a:t>
            </a:r>
            <a:endParaRPr sz="2950" dirty="0">
              <a:latin typeface="Palatino Linotype"/>
              <a:cs typeface="Palatino Linotype"/>
            </a:endParaRPr>
          </a:p>
          <a:p>
            <a:pPr marL="12700" marR="5080">
              <a:lnSpc>
                <a:spcPct val="142300"/>
              </a:lnSpc>
              <a:spcBef>
                <a:spcPts val="2035"/>
              </a:spcBef>
            </a:pPr>
            <a:r>
              <a:rPr sz="2800" dirty="0">
                <a:latin typeface="Palatino Linotype"/>
                <a:cs typeface="Palatino Linotype"/>
              </a:rPr>
              <a:t>The</a:t>
            </a:r>
            <a:r>
              <a:rPr sz="2800" spc="90" dirty="0">
                <a:latin typeface="Palatino Linotype"/>
                <a:cs typeface="Palatino Linotype"/>
              </a:rPr>
              <a:t> </a:t>
            </a:r>
            <a:r>
              <a:rPr sz="2800" dirty="0">
                <a:latin typeface="Palatino Linotype"/>
                <a:cs typeface="Palatino Linotype"/>
              </a:rPr>
              <a:t>chest</a:t>
            </a:r>
            <a:r>
              <a:rPr sz="2800" spc="90" dirty="0">
                <a:latin typeface="Palatino Linotype"/>
                <a:cs typeface="Palatino Linotype"/>
              </a:rPr>
              <a:t> </a:t>
            </a:r>
            <a:r>
              <a:rPr sz="2800" dirty="0">
                <a:latin typeface="Palatino Linotype"/>
                <a:cs typeface="Palatino Linotype"/>
              </a:rPr>
              <a:t>cover</a:t>
            </a:r>
            <a:r>
              <a:rPr sz="2800" spc="90" dirty="0">
                <a:latin typeface="Palatino Linotype"/>
                <a:cs typeface="Palatino Linotype"/>
              </a:rPr>
              <a:t> </a:t>
            </a:r>
            <a:r>
              <a:rPr sz="2800" dirty="0">
                <a:latin typeface="Palatino Linotype"/>
                <a:cs typeface="Palatino Linotype"/>
              </a:rPr>
              <a:t>is</a:t>
            </a:r>
            <a:r>
              <a:rPr sz="2800" spc="90" dirty="0">
                <a:latin typeface="Palatino Linotype"/>
                <a:cs typeface="Palatino Linotype"/>
              </a:rPr>
              <a:t> </a:t>
            </a:r>
            <a:r>
              <a:rPr sz="2800" dirty="0">
                <a:latin typeface="Palatino Linotype"/>
                <a:cs typeface="Palatino Linotype"/>
              </a:rPr>
              <a:t>a</a:t>
            </a:r>
            <a:r>
              <a:rPr sz="2800" spc="90" dirty="0">
                <a:latin typeface="Palatino Linotype"/>
                <a:cs typeface="Palatino Linotype"/>
              </a:rPr>
              <a:t> </a:t>
            </a:r>
            <a:r>
              <a:rPr sz="2800" dirty="0">
                <a:latin typeface="Palatino Linotype"/>
                <a:cs typeface="Palatino Linotype"/>
              </a:rPr>
              <a:t>is</a:t>
            </a:r>
            <a:r>
              <a:rPr sz="2800" spc="90" dirty="0">
                <a:latin typeface="Palatino Linotype"/>
                <a:cs typeface="Palatino Linotype"/>
              </a:rPr>
              <a:t> </a:t>
            </a:r>
            <a:r>
              <a:rPr sz="2800" dirty="0">
                <a:latin typeface="Palatino Linotype"/>
                <a:cs typeface="Palatino Linotype"/>
              </a:rPr>
              <a:t>a</a:t>
            </a:r>
            <a:r>
              <a:rPr sz="2800" spc="90" dirty="0">
                <a:latin typeface="Palatino Linotype"/>
                <a:cs typeface="Palatino Linotype"/>
              </a:rPr>
              <a:t> </a:t>
            </a:r>
            <a:r>
              <a:rPr sz="2800" dirty="0">
                <a:latin typeface="Palatino Linotype"/>
                <a:cs typeface="Palatino Linotype"/>
              </a:rPr>
              <a:t>piece</a:t>
            </a:r>
            <a:r>
              <a:rPr sz="2800" spc="90" dirty="0">
                <a:latin typeface="Palatino Linotype"/>
                <a:cs typeface="Palatino Linotype"/>
              </a:rPr>
              <a:t> </a:t>
            </a:r>
            <a:r>
              <a:rPr sz="2800" dirty="0">
                <a:latin typeface="Palatino Linotype"/>
                <a:cs typeface="Palatino Linotype"/>
              </a:rPr>
              <a:t>of</a:t>
            </a:r>
            <a:r>
              <a:rPr sz="2800" spc="90" dirty="0">
                <a:latin typeface="Palatino Linotype"/>
                <a:cs typeface="Palatino Linotype"/>
              </a:rPr>
              <a:t> </a:t>
            </a:r>
            <a:r>
              <a:rPr sz="2800" dirty="0">
                <a:latin typeface="Palatino Linotype"/>
                <a:cs typeface="Palatino Linotype"/>
              </a:rPr>
              <a:t>cloth</a:t>
            </a:r>
            <a:r>
              <a:rPr sz="2800" spc="90" dirty="0">
                <a:latin typeface="Palatino Linotype"/>
                <a:cs typeface="Palatino Linotype"/>
              </a:rPr>
              <a:t> </a:t>
            </a:r>
            <a:r>
              <a:rPr sz="2800" spc="-65" dirty="0">
                <a:latin typeface="Palatino Linotype"/>
                <a:cs typeface="Palatino Linotype"/>
              </a:rPr>
              <a:t>wrapped</a:t>
            </a:r>
            <a:r>
              <a:rPr sz="2800" spc="90" dirty="0">
                <a:latin typeface="Palatino Linotype"/>
                <a:cs typeface="Palatino Linotype"/>
              </a:rPr>
              <a:t> </a:t>
            </a:r>
            <a:r>
              <a:rPr sz="2800" spc="-10" dirty="0">
                <a:latin typeface="Palatino Linotype"/>
                <a:cs typeface="Palatino Linotype"/>
              </a:rPr>
              <a:t>around</a:t>
            </a:r>
            <a:r>
              <a:rPr sz="2800" spc="90" dirty="0">
                <a:latin typeface="Palatino Linotype"/>
                <a:cs typeface="Palatino Linotype"/>
              </a:rPr>
              <a:t> </a:t>
            </a:r>
            <a:r>
              <a:rPr sz="2800" dirty="0">
                <a:latin typeface="Palatino Linotype"/>
                <a:cs typeface="Palatino Linotype"/>
              </a:rPr>
              <a:t>the</a:t>
            </a:r>
            <a:r>
              <a:rPr sz="2800" spc="90" dirty="0">
                <a:latin typeface="Palatino Linotype"/>
                <a:cs typeface="Palatino Linotype"/>
              </a:rPr>
              <a:t> </a:t>
            </a:r>
            <a:r>
              <a:rPr sz="2800" dirty="0">
                <a:latin typeface="Palatino Linotype"/>
                <a:cs typeface="Palatino Linotype"/>
              </a:rPr>
              <a:t>chest</a:t>
            </a:r>
            <a:r>
              <a:rPr sz="2800" spc="90" dirty="0">
                <a:latin typeface="Palatino Linotype"/>
                <a:cs typeface="Palatino Linotype"/>
              </a:rPr>
              <a:t> </a:t>
            </a:r>
            <a:r>
              <a:rPr sz="2800" dirty="0">
                <a:latin typeface="Palatino Linotype"/>
                <a:cs typeface="Palatino Linotype"/>
              </a:rPr>
              <a:t>so</a:t>
            </a:r>
            <a:r>
              <a:rPr sz="2800" spc="90" dirty="0">
                <a:latin typeface="Palatino Linotype"/>
                <a:cs typeface="Palatino Linotype"/>
              </a:rPr>
              <a:t> </a:t>
            </a:r>
            <a:r>
              <a:rPr sz="2800" dirty="0">
                <a:latin typeface="Palatino Linotype"/>
                <a:cs typeface="Palatino Linotype"/>
              </a:rPr>
              <a:t>as</a:t>
            </a:r>
            <a:r>
              <a:rPr sz="2800" spc="95" dirty="0">
                <a:latin typeface="Palatino Linotype"/>
                <a:cs typeface="Palatino Linotype"/>
              </a:rPr>
              <a:t> </a:t>
            </a:r>
            <a:r>
              <a:rPr sz="2800" spc="50" dirty="0">
                <a:latin typeface="Palatino Linotype"/>
                <a:cs typeface="Palatino Linotype"/>
              </a:rPr>
              <a:t>to</a:t>
            </a:r>
            <a:r>
              <a:rPr sz="2800" spc="90" dirty="0">
                <a:latin typeface="Palatino Linotype"/>
                <a:cs typeface="Palatino Linotype"/>
              </a:rPr>
              <a:t> </a:t>
            </a:r>
            <a:r>
              <a:rPr sz="2800" dirty="0">
                <a:latin typeface="Palatino Linotype"/>
                <a:cs typeface="Palatino Linotype"/>
              </a:rPr>
              <a:t>cover</a:t>
            </a:r>
            <a:r>
              <a:rPr sz="2800" spc="90" dirty="0">
                <a:latin typeface="Palatino Linotype"/>
                <a:cs typeface="Palatino Linotype"/>
              </a:rPr>
              <a:t> </a:t>
            </a:r>
            <a:r>
              <a:rPr sz="2800" dirty="0">
                <a:latin typeface="Palatino Linotype"/>
                <a:cs typeface="Palatino Linotype"/>
              </a:rPr>
              <a:t>the</a:t>
            </a:r>
            <a:r>
              <a:rPr sz="2800" spc="90" dirty="0">
                <a:latin typeface="Palatino Linotype"/>
                <a:cs typeface="Palatino Linotype"/>
              </a:rPr>
              <a:t> </a:t>
            </a:r>
            <a:r>
              <a:rPr sz="2800" dirty="0">
                <a:latin typeface="Palatino Linotype"/>
                <a:cs typeface="Palatino Linotype"/>
              </a:rPr>
              <a:t>entire</a:t>
            </a:r>
            <a:r>
              <a:rPr sz="2800" spc="90" dirty="0">
                <a:latin typeface="Palatino Linotype"/>
                <a:cs typeface="Palatino Linotype"/>
              </a:rPr>
              <a:t> </a:t>
            </a:r>
            <a:r>
              <a:rPr sz="2800" spc="-10" dirty="0">
                <a:latin typeface="Palatino Linotype"/>
                <a:cs typeface="Palatino Linotype"/>
              </a:rPr>
              <a:t>chest. </a:t>
            </a:r>
            <a:r>
              <a:rPr sz="2800" dirty="0">
                <a:latin typeface="Palatino Linotype"/>
                <a:cs typeface="Palatino Linotype"/>
              </a:rPr>
              <a:t>This</a:t>
            </a:r>
            <a:r>
              <a:rPr sz="2800" spc="120" dirty="0">
                <a:latin typeface="Palatino Linotype"/>
                <a:cs typeface="Palatino Linotype"/>
              </a:rPr>
              <a:t> </a:t>
            </a:r>
            <a:r>
              <a:rPr sz="2800" dirty="0">
                <a:latin typeface="Palatino Linotype"/>
                <a:cs typeface="Palatino Linotype"/>
              </a:rPr>
              <a:t>is</a:t>
            </a:r>
            <a:r>
              <a:rPr sz="2800" spc="114" dirty="0">
                <a:latin typeface="Palatino Linotype"/>
                <a:cs typeface="Palatino Linotype"/>
              </a:rPr>
              <a:t> </a:t>
            </a:r>
            <a:r>
              <a:rPr sz="2800" b="1" dirty="0">
                <a:latin typeface="Palatino Linotype"/>
                <a:cs typeface="Palatino Linotype"/>
              </a:rPr>
              <a:t>Mustahab</a:t>
            </a:r>
            <a:r>
              <a:rPr sz="2800" b="1" spc="120" dirty="0">
                <a:latin typeface="Palatino Linotype"/>
                <a:cs typeface="Palatino Linotype"/>
              </a:rPr>
              <a:t> </a:t>
            </a:r>
            <a:r>
              <a:rPr sz="2800" dirty="0">
                <a:latin typeface="Palatino Linotype"/>
                <a:cs typeface="Palatino Linotype"/>
              </a:rPr>
              <a:t>part</a:t>
            </a:r>
            <a:r>
              <a:rPr sz="2800" spc="120" dirty="0">
                <a:latin typeface="Palatino Linotype"/>
                <a:cs typeface="Palatino Linotype"/>
              </a:rPr>
              <a:t> </a:t>
            </a:r>
            <a:r>
              <a:rPr sz="2800" dirty="0">
                <a:latin typeface="Palatino Linotype"/>
                <a:cs typeface="Palatino Linotype"/>
              </a:rPr>
              <a:t>of</a:t>
            </a:r>
            <a:r>
              <a:rPr sz="2800" spc="12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283351"/>
            <a:ext cx="9862820" cy="1659255"/>
          </a:xfrm>
          <a:prstGeom prst="rect">
            <a:avLst/>
          </a:prstGeom>
        </p:spPr>
        <p:txBody>
          <a:bodyPr vert="horz" wrap="square" lIns="0" tIns="191770" rIns="0" bIns="0" rtlCol="0">
            <a:spAutoFit/>
          </a:bodyPr>
          <a:lstStyle/>
          <a:p>
            <a:pPr marL="12700">
              <a:lnSpc>
                <a:spcPct val="100000"/>
              </a:lnSpc>
              <a:spcBef>
                <a:spcPts val="151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14”</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55" dirty="0">
                <a:latin typeface="Palatino Linotype"/>
                <a:cs typeface="Palatino Linotype"/>
              </a:rPr>
              <a:t>54”</a:t>
            </a:r>
            <a:r>
              <a:rPr sz="2400" spc="-5" dirty="0">
                <a:latin typeface="Palatino Linotype"/>
                <a:cs typeface="Palatino Linotype"/>
              </a:rPr>
              <a:t> </a:t>
            </a:r>
            <a:r>
              <a:rPr sz="2400" spc="95" dirty="0">
                <a:latin typeface="Palatino Linotype"/>
                <a:cs typeface="Palatino Linotype"/>
              </a:rPr>
              <a:t>(0.35m</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85" dirty="0">
                <a:latin typeface="Palatino Linotype"/>
                <a:cs typeface="Palatino Linotype"/>
              </a:rPr>
              <a:t>1.35m)</a:t>
            </a:r>
            <a:endParaRPr sz="2400" dirty="0">
              <a:latin typeface="Palatino Linotype"/>
              <a:cs typeface="Palatino Linotype"/>
            </a:endParaRPr>
          </a:p>
          <a:p>
            <a:pPr marL="12700" marR="5080">
              <a:lnSpc>
                <a:spcPts val="4290"/>
              </a:lnSpc>
              <a:spcBef>
                <a:spcPts val="175"/>
              </a:spcBef>
            </a:pPr>
            <a:r>
              <a:rPr sz="2400" dirty="0">
                <a:latin typeface="Palatino Linotype"/>
                <a:cs typeface="Palatino Linotype"/>
              </a:rPr>
              <a:t>The</a:t>
            </a:r>
            <a:r>
              <a:rPr sz="2400" spc="-5" dirty="0">
                <a:latin typeface="Palatino Linotype"/>
                <a:cs typeface="Palatino Linotype"/>
              </a:rPr>
              <a:t> </a:t>
            </a:r>
            <a:r>
              <a:rPr sz="2400" dirty="0">
                <a:latin typeface="Palatino Linotype"/>
                <a:cs typeface="Palatino Linotype"/>
              </a:rPr>
              <a:t>length should cover 5” </a:t>
            </a:r>
            <a:r>
              <a:rPr sz="2400" spc="-10" dirty="0">
                <a:latin typeface="Palatino Linotype"/>
                <a:cs typeface="Palatino Linotype"/>
              </a:rPr>
              <a:t>above</a:t>
            </a:r>
            <a:r>
              <a:rPr sz="2400" dirty="0">
                <a:latin typeface="Palatino Linotype"/>
                <a:cs typeface="Palatino Linotype"/>
              </a:rPr>
              <a:t> and</a:t>
            </a:r>
            <a:r>
              <a:rPr sz="2400" spc="-5" dirty="0">
                <a:latin typeface="Palatino Linotype"/>
                <a:cs typeface="Palatino Linotype"/>
              </a:rPr>
              <a:t> </a:t>
            </a:r>
            <a:r>
              <a:rPr sz="2400" dirty="0">
                <a:latin typeface="Palatino Linotype"/>
                <a:cs typeface="Palatino Linotype"/>
              </a:rPr>
              <a:t>below the bust of the female</a:t>
            </a:r>
            <a:r>
              <a:rPr sz="2400" spc="-5" dirty="0">
                <a:latin typeface="Palatino Linotype"/>
                <a:cs typeface="Palatino Linotype"/>
              </a:rPr>
              <a:t> </a:t>
            </a:r>
            <a:r>
              <a:rPr sz="2400" spc="-25" dirty="0">
                <a:latin typeface="Palatino Linotype"/>
                <a:cs typeface="Palatino Linotype"/>
              </a:rPr>
              <a:t>body. </a:t>
            </a:r>
            <a:r>
              <a:rPr sz="2400" dirty="0">
                <a:latin typeface="Palatino Linotype"/>
                <a:cs typeface="Palatino Linotype"/>
              </a:rPr>
              <a:t>The</a:t>
            </a:r>
            <a:r>
              <a:rPr sz="2400" spc="40" dirty="0">
                <a:latin typeface="Palatino Linotype"/>
                <a:cs typeface="Palatino Linotype"/>
              </a:rPr>
              <a:t> </a:t>
            </a:r>
            <a:r>
              <a:rPr sz="2400" spc="-10" dirty="0">
                <a:latin typeface="Palatino Linotype"/>
                <a:cs typeface="Palatino Linotype"/>
              </a:rPr>
              <a:t>width</a:t>
            </a:r>
            <a:r>
              <a:rPr sz="2400" spc="45" dirty="0">
                <a:latin typeface="Palatino Linotype"/>
                <a:cs typeface="Palatino Linotype"/>
              </a:rPr>
              <a:t> </a:t>
            </a:r>
            <a:r>
              <a:rPr sz="2400" dirty="0">
                <a:latin typeface="Palatino Linotype"/>
                <a:cs typeface="Palatino Linotype"/>
              </a:rPr>
              <a:t>is</a:t>
            </a:r>
            <a:r>
              <a:rPr sz="2400" spc="45" dirty="0">
                <a:latin typeface="Palatino Linotype"/>
                <a:cs typeface="Palatino Linotype"/>
              </a:rPr>
              <a:t> </a:t>
            </a:r>
            <a:r>
              <a:rPr sz="2400" dirty="0">
                <a:latin typeface="Palatino Linotype"/>
                <a:cs typeface="Palatino Linotype"/>
              </a:rPr>
              <a:t>one</a:t>
            </a:r>
            <a:r>
              <a:rPr sz="2400" spc="45" dirty="0">
                <a:latin typeface="Palatino Linotype"/>
                <a:cs typeface="Palatino Linotype"/>
              </a:rPr>
              <a:t> </a:t>
            </a:r>
            <a:r>
              <a:rPr sz="2400" dirty="0">
                <a:latin typeface="Palatino Linotype"/>
                <a:cs typeface="Palatino Linotype"/>
              </a:rPr>
              <a:t>and</a:t>
            </a:r>
            <a:r>
              <a:rPr sz="2400" spc="45" dirty="0">
                <a:latin typeface="Palatino Linotype"/>
                <a:cs typeface="Palatino Linotype"/>
              </a:rPr>
              <a:t> </a:t>
            </a:r>
            <a:r>
              <a:rPr sz="2400" dirty="0">
                <a:latin typeface="Palatino Linotype"/>
                <a:cs typeface="Palatino Linotype"/>
              </a:rPr>
              <a:t>a</a:t>
            </a:r>
            <a:r>
              <a:rPr sz="2400" spc="40" dirty="0">
                <a:latin typeface="Palatino Linotype"/>
                <a:cs typeface="Palatino Linotype"/>
              </a:rPr>
              <a:t> </a:t>
            </a:r>
            <a:r>
              <a:rPr sz="2400" dirty="0">
                <a:latin typeface="Palatino Linotype"/>
                <a:cs typeface="Palatino Linotype"/>
              </a:rPr>
              <a:t>half</a:t>
            </a:r>
            <a:r>
              <a:rPr sz="2400" spc="45" dirty="0">
                <a:latin typeface="Palatino Linotype"/>
                <a:cs typeface="Palatino Linotype"/>
              </a:rPr>
              <a:t> </a:t>
            </a:r>
            <a:r>
              <a:rPr sz="2400" dirty="0">
                <a:latin typeface="Palatino Linotype"/>
                <a:cs typeface="Palatino Linotype"/>
              </a:rPr>
              <a:t>times</a:t>
            </a:r>
            <a:r>
              <a:rPr sz="2400" spc="45" dirty="0">
                <a:latin typeface="Palatino Linotype"/>
                <a:cs typeface="Palatino Linotype"/>
              </a:rPr>
              <a:t> </a:t>
            </a:r>
            <a:r>
              <a:rPr sz="2400" dirty="0">
                <a:latin typeface="Palatino Linotype"/>
                <a:cs typeface="Palatino Linotype"/>
              </a:rPr>
              <a:t>the</a:t>
            </a:r>
            <a:r>
              <a:rPr sz="2400" spc="45" dirty="0">
                <a:latin typeface="Palatino Linotype"/>
                <a:cs typeface="Palatino Linotype"/>
              </a:rPr>
              <a:t> </a:t>
            </a:r>
            <a:r>
              <a:rPr sz="2400" dirty="0">
                <a:latin typeface="Palatino Linotype"/>
                <a:cs typeface="Palatino Linotype"/>
              </a:rPr>
              <a:t>chest</a:t>
            </a:r>
            <a:r>
              <a:rPr sz="2400" spc="45" dirty="0">
                <a:latin typeface="Palatino Linotype"/>
                <a:cs typeface="Palatino Linotype"/>
              </a:rPr>
              <a:t> </a:t>
            </a:r>
            <a:r>
              <a:rPr sz="2400" spc="-10" dirty="0">
                <a:latin typeface="Palatino Linotype"/>
                <a:cs typeface="Palatino Linotype"/>
              </a:rPr>
              <a:t>measurements.</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0" y="3582112"/>
            <a:ext cx="20104099" cy="54008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8176240" cy="3164840"/>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140" dirty="0">
                <a:latin typeface="Palatino Linotype"/>
                <a:cs typeface="Palatino Linotype"/>
              </a:rPr>
              <a:t> </a:t>
            </a:r>
            <a:r>
              <a:rPr sz="2950" b="1" spc="85" dirty="0">
                <a:latin typeface="Palatino Linotype"/>
                <a:cs typeface="Palatino Linotype"/>
              </a:rPr>
              <a:t>Three:</a:t>
            </a:r>
            <a:r>
              <a:rPr sz="2950" b="1" spc="150" dirty="0">
                <a:latin typeface="Palatino Linotype"/>
                <a:cs typeface="Palatino Linotype"/>
              </a:rPr>
              <a:t> </a:t>
            </a:r>
            <a:r>
              <a:rPr sz="2950" b="1" spc="65" dirty="0">
                <a:latin typeface="Palatino Linotype"/>
                <a:cs typeface="Palatino Linotype"/>
              </a:rPr>
              <a:t>The</a:t>
            </a:r>
            <a:r>
              <a:rPr sz="2950" b="1" spc="150" dirty="0">
                <a:latin typeface="Palatino Linotype"/>
                <a:cs typeface="Palatino Linotype"/>
              </a:rPr>
              <a:t> </a:t>
            </a:r>
            <a:r>
              <a:rPr sz="2950" b="1" spc="70" dirty="0">
                <a:latin typeface="Palatino Linotype"/>
                <a:cs typeface="Palatino Linotype"/>
              </a:rPr>
              <a:t>Lower</a:t>
            </a:r>
            <a:r>
              <a:rPr sz="2950" b="1" spc="150" dirty="0">
                <a:latin typeface="Palatino Linotype"/>
                <a:cs typeface="Palatino Linotype"/>
              </a:rPr>
              <a:t> </a:t>
            </a:r>
            <a:r>
              <a:rPr sz="2950" b="1" spc="45" dirty="0">
                <a:latin typeface="Palatino Linotype"/>
                <a:cs typeface="Palatino Linotype"/>
              </a:rPr>
              <a:t>Wrapper</a:t>
            </a:r>
            <a:r>
              <a:rPr sz="2950" b="1" spc="155" dirty="0">
                <a:latin typeface="Palatino Linotype"/>
                <a:cs typeface="Palatino Linotype"/>
              </a:rPr>
              <a:t> </a:t>
            </a:r>
            <a:r>
              <a:rPr sz="2950" b="1" spc="95" dirty="0">
                <a:latin typeface="Palatino Linotype"/>
                <a:cs typeface="Palatino Linotype"/>
              </a:rPr>
              <a:t>(Waist</a:t>
            </a:r>
            <a:r>
              <a:rPr sz="2950" b="1" spc="150" dirty="0">
                <a:latin typeface="Palatino Linotype"/>
                <a:cs typeface="Palatino Linotype"/>
              </a:rPr>
              <a:t> </a:t>
            </a:r>
            <a:r>
              <a:rPr sz="2950" b="1" spc="140" dirty="0">
                <a:latin typeface="Palatino Linotype"/>
                <a:cs typeface="Palatino Linotype"/>
              </a:rPr>
              <a:t>to</a:t>
            </a:r>
            <a:r>
              <a:rPr sz="2950" b="1" spc="150" dirty="0">
                <a:latin typeface="Palatino Linotype"/>
                <a:cs typeface="Palatino Linotype"/>
              </a:rPr>
              <a:t> </a:t>
            </a:r>
            <a:r>
              <a:rPr sz="2950" b="1" spc="145" dirty="0">
                <a:latin typeface="Palatino Linotype"/>
                <a:cs typeface="Palatino Linotype"/>
              </a:rPr>
              <a:t>Feet)</a:t>
            </a:r>
            <a:endParaRPr sz="2950" dirty="0">
              <a:latin typeface="Palatino Linotype"/>
              <a:cs typeface="Palatino Linotype"/>
            </a:endParaRPr>
          </a:p>
          <a:p>
            <a:pPr marL="12700" marR="4781550">
              <a:lnSpc>
                <a:spcPct val="142300"/>
              </a:lnSpc>
              <a:spcBef>
                <a:spcPts val="2035"/>
              </a:spcBef>
            </a:pPr>
            <a:r>
              <a:rPr sz="2800" dirty="0">
                <a:latin typeface="Palatino Linotype"/>
                <a:cs typeface="Palatino Linotype"/>
              </a:rPr>
              <a:t>The</a:t>
            </a:r>
            <a:r>
              <a:rPr sz="2800" spc="65" dirty="0">
                <a:latin typeface="Palatino Linotype"/>
                <a:cs typeface="Palatino Linotype"/>
              </a:rPr>
              <a:t> </a:t>
            </a:r>
            <a:r>
              <a:rPr sz="2800" dirty="0">
                <a:latin typeface="Palatino Linotype"/>
                <a:cs typeface="Palatino Linotype"/>
              </a:rPr>
              <a:t>lower</a:t>
            </a:r>
            <a:r>
              <a:rPr sz="2800" spc="70" dirty="0">
                <a:latin typeface="Palatino Linotype"/>
                <a:cs typeface="Palatino Linotype"/>
              </a:rPr>
              <a:t> </a:t>
            </a:r>
            <a:r>
              <a:rPr sz="2800" spc="-45" dirty="0">
                <a:latin typeface="Palatino Linotype"/>
                <a:cs typeface="Palatino Linotype"/>
              </a:rPr>
              <a:t>wrapper</a:t>
            </a:r>
            <a:r>
              <a:rPr sz="2800" spc="65" dirty="0">
                <a:latin typeface="Palatino Linotype"/>
                <a:cs typeface="Palatino Linotype"/>
              </a:rPr>
              <a:t> </a:t>
            </a:r>
            <a:r>
              <a:rPr sz="2800" dirty="0">
                <a:latin typeface="Palatino Linotype"/>
                <a:cs typeface="Palatino Linotype"/>
              </a:rPr>
              <a:t>is</a:t>
            </a:r>
            <a:r>
              <a:rPr sz="2800" spc="70" dirty="0">
                <a:latin typeface="Palatino Linotype"/>
                <a:cs typeface="Palatino Linotype"/>
              </a:rPr>
              <a:t> </a:t>
            </a:r>
            <a:r>
              <a:rPr sz="2800" dirty="0">
                <a:latin typeface="Palatino Linotype"/>
                <a:cs typeface="Palatino Linotype"/>
              </a:rPr>
              <a:t>a</a:t>
            </a:r>
            <a:r>
              <a:rPr sz="2800" spc="65" dirty="0">
                <a:latin typeface="Palatino Linotype"/>
                <a:cs typeface="Palatino Linotype"/>
              </a:rPr>
              <a:t> </a:t>
            </a:r>
            <a:r>
              <a:rPr sz="2800" dirty="0">
                <a:latin typeface="Palatino Linotype"/>
                <a:cs typeface="Palatino Linotype"/>
              </a:rPr>
              <a:t>piece</a:t>
            </a:r>
            <a:r>
              <a:rPr sz="2800" spc="70" dirty="0">
                <a:latin typeface="Palatino Linotype"/>
                <a:cs typeface="Palatino Linotype"/>
              </a:rPr>
              <a:t> </a:t>
            </a:r>
            <a:r>
              <a:rPr sz="2800" dirty="0">
                <a:latin typeface="Palatino Linotype"/>
                <a:cs typeface="Palatino Linotype"/>
              </a:rPr>
              <a:t>of</a:t>
            </a:r>
            <a:r>
              <a:rPr sz="2800" spc="65" dirty="0">
                <a:latin typeface="Palatino Linotype"/>
                <a:cs typeface="Palatino Linotype"/>
              </a:rPr>
              <a:t> </a:t>
            </a:r>
            <a:r>
              <a:rPr sz="2800" dirty="0">
                <a:latin typeface="Palatino Linotype"/>
                <a:cs typeface="Palatino Linotype"/>
              </a:rPr>
              <a:t>cloth</a:t>
            </a:r>
            <a:r>
              <a:rPr sz="2800" spc="70" dirty="0">
                <a:latin typeface="Palatino Linotype"/>
                <a:cs typeface="Palatino Linotype"/>
              </a:rPr>
              <a:t> </a:t>
            </a:r>
            <a:r>
              <a:rPr sz="2800" dirty="0">
                <a:latin typeface="Palatino Linotype"/>
                <a:cs typeface="Palatino Linotype"/>
              </a:rPr>
              <a:t>that</a:t>
            </a:r>
            <a:r>
              <a:rPr sz="2800" spc="65" dirty="0">
                <a:latin typeface="Palatino Linotype"/>
                <a:cs typeface="Palatino Linotype"/>
              </a:rPr>
              <a:t> </a:t>
            </a:r>
            <a:r>
              <a:rPr sz="2800" dirty="0">
                <a:latin typeface="Palatino Linotype"/>
                <a:cs typeface="Palatino Linotype"/>
              </a:rPr>
              <a:t>covers</a:t>
            </a:r>
            <a:r>
              <a:rPr sz="2800" spc="70" dirty="0">
                <a:latin typeface="Palatino Linotype"/>
                <a:cs typeface="Palatino Linotype"/>
              </a:rPr>
              <a:t> </a:t>
            </a:r>
            <a:r>
              <a:rPr sz="2800" dirty="0">
                <a:latin typeface="Palatino Linotype"/>
                <a:cs typeface="Palatino Linotype"/>
              </a:rPr>
              <a:t>the</a:t>
            </a:r>
            <a:r>
              <a:rPr sz="2800" spc="65" dirty="0">
                <a:latin typeface="Palatino Linotype"/>
                <a:cs typeface="Palatino Linotype"/>
              </a:rPr>
              <a:t> </a:t>
            </a:r>
            <a:r>
              <a:rPr sz="2800" spc="-40" dirty="0">
                <a:latin typeface="Palatino Linotype"/>
                <a:cs typeface="Palatino Linotype"/>
              </a:rPr>
              <a:t>body</a:t>
            </a:r>
            <a:r>
              <a:rPr sz="2800" spc="70" dirty="0">
                <a:latin typeface="Palatino Linotype"/>
                <a:cs typeface="Palatino Linotype"/>
              </a:rPr>
              <a:t> </a:t>
            </a:r>
            <a:r>
              <a:rPr sz="2800" dirty="0">
                <a:latin typeface="Palatino Linotype"/>
                <a:cs typeface="Palatino Linotype"/>
              </a:rPr>
              <a:t>from</a:t>
            </a:r>
            <a:r>
              <a:rPr sz="2800" spc="65" dirty="0">
                <a:latin typeface="Palatino Linotype"/>
                <a:cs typeface="Palatino Linotype"/>
              </a:rPr>
              <a:t> </a:t>
            </a:r>
            <a:r>
              <a:rPr sz="2800" dirty="0">
                <a:latin typeface="Palatino Linotype"/>
                <a:cs typeface="Palatino Linotype"/>
              </a:rPr>
              <a:t>the</a:t>
            </a:r>
            <a:r>
              <a:rPr sz="2800" spc="70" dirty="0">
                <a:latin typeface="Palatino Linotype"/>
                <a:cs typeface="Palatino Linotype"/>
              </a:rPr>
              <a:t> </a:t>
            </a:r>
            <a:r>
              <a:rPr sz="2800" dirty="0">
                <a:latin typeface="Palatino Linotype"/>
                <a:cs typeface="Palatino Linotype"/>
              </a:rPr>
              <a:t>waist</a:t>
            </a:r>
            <a:r>
              <a:rPr sz="2800" spc="65" dirty="0">
                <a:latin typeface="Palatino Linotype"/>
                <a:cs typeface="Palatino Linotype"/>
              </a:rPr>
              <a:t> </a:t>
            </a:r>
            <a:r>
              <a:rPr sz="2800" spc="50" dirty="0">
                <a:latin typeface="Palatino Linotype"/>
                <a:cs typeface="Palatino Linotype"/>
              </a:rPr>
              <a:t>to</a:t>
            </a:r>
            <a:r>
              <a:rPr sz="2800" spc="70" dirty="0">
                <a:latin typeface="Palatino Linotype"/>
                <a:cs typeface="Palatino Linotype"/>
              </a:rPr>
              <a:t> </a:t>
            </a:r>
            <a:r>
              <a:rPr sz="2800" dirty="0">
                <a:latin typeface="Palatino Linotype"/>
                <a:cs typeface="Palatino Linotype"/>
              </a:rPr>
              <a:t>the</a:t>
            </a:r>
            <a:r>
              <a:rPr sz="2800" spc="65" dirty="0">
                <a:latin typeface="Palatino Linotype"/>
                <a:cs typeface="Palatino Linotype"/>
              </a:rPr>
              <a:t> </a:t>
            </a:r>
            <a:r>
              <a:rPr sz="2800" spc="-10" dirty="0">
                <a:latin typeface="Palatino Linotype"/>
                <a:cs typeface="Palatino Linotype"/>
              </a:rPr>
              <a:t>feet. </a:t>
            </a:r>
            <a:r>
              <a:rPr sz="2800" dirty="0">
                <a:latin typeface="Palatino Linotype"/>
                <a:cs typeface="Palatino Linotype"/>
              </a:rPr>
              <a:t>The</a:t>
            </a:r>
            <a:r>
              <a:rPr sz="2800" spc="30" dirty="0">
                <a:latin typeface="Palatino Linotype"/>
                <a:cs typeface="Palatino Linotype"/>
              </a:rPr>
              <a:t> </a:t>
            </a:r>
            <a:r>
              <a:rPr sz="2800" dirty="0">
                <a:latin typeface="Palatino Linotype"/>
                <a:cs typeface="Palatino Linotype"/>
              </a:rPr>
              <a:t>leg</a:t>
            </a:r>
            <a:r>
              <a:rPr sz="2800" spc="35" dirty="0">
                <a:latin typeface="Palatino Linotype"/>
                <a:cs typeface="Palatino Linotype"/>
              </a:rPr>
              <a:t> </a:t>
            </a:r>
            <a:r>
              <a:rPr sz="2800" dirty="0">
                <a:latin typeface="Palatino Linotype"/>
                <a:cs typeface="Palatino Linotype"/>
              </a:rPr>
              <a:t>portion</a:t>
            </a:r>
            <a:r>
              <a:rPr sz="2800" spc="35" dirty="0">
                <a:latin typeface="Palatino Linotype"/>
                <a:cs typeface="Palatino Linotype"/>
              </a:rPr>
              <a:t> </a:t>
            </a:r>
            <a:r>
              <a:rPr sz="2800" dirty="0">
                <a:latin typeface="Palatino Linotype"/>
                <a:cs typeface="Palatino Linotype"/>
              </a:rPr>
              <a:t>is</a:t>
            </a:r>
            <a:r>
              <a:rPr sz="2800" spc="35" dirty="0">
                <a:latin typeface="Palatino Linotype"/>
                <a:cs typeface="Palatino Linotype"/>
              </a:rPr>
              <a:t> </a:t>
            </a:r>
            <a:r>
              <a:rPr sz="2800" dirty="0">
                <a:latin typeface="Palatino Linotype"/>
                <a:cs typeface="Palatino Linotype"/>
              </a:rPr>
              <a:t>cut</a:t>
            </a:r>
            <a:r>
              <a:rPr sz="2800" spc="35" dirty="0">
                <a:latin typeface="Palatino Linotype"/>
                <a:cs typeface="Palatino Linotype"/>
              </a:rPr>
              <a:t> </a:t>
            </a:r>
            <a:r>
              <a:rPr sz="2800" dirty="0">
                <a:latin typeface="Palatino Linotype"/>
                <a:cs typeface="Palatino Linotype"/>
              </a:rPr>
              <a:t>and</a:t>
            </a:r>
            <a:r>
              <a:rPr sz="2800" spc="35" dirty="0">
                <a:latin typeface="Palatino Linotype"/>
                <a:cs typeface="Palatino Linotype"/>
              </a:rPr>
              <a:t> </a:t>
            </a:r>
            <a:r>
              <a:rPr sz="2800" dirty="0">
                <a:latin typeface="Palatino Linotype"/>
                <a:cs typeface="Palatino Linotype"/>
              </a:rPr>
              <a:t>is</a:t>
            </a:r>
            <a:r>
              <a:rPr sz="2800" spc="35" dirty="0">
                <a:latin typeface="Palatino Linotype"/>
                <a:cs typeface="Palatino Linotype"/>
              </a:rPr>
              <a:t> </a:t>
            </a:r>
            <a:r>
              <a:rPr sz="2800" spc="-65" dirty="0">
                <a:latin typeface="Palatino Linotype"/>
                <a:cs typeface="Palatino Linotype"/>
              </a:rPr>
              <a:t>wrapped</a:t>
            </a:r>
            <a:r>
              <a:rPr sz="2800" spc="30" dirty="0">
                <a:latin typeface="Palatino Linotype"/>
                <a:cs typeface="Palatino Linotype"/>
              </a:rPr>
              <a:t> </a:t>
            </a:r>
            <a:r>
              <a:rPr sz="2800" spc="-10" dirty="0">
                <a:latin typeface="Palatino Linotype"/>
                <a:cs typeface="Palatino Linotype"/>
              </a:rPr>
              <a:t>around</a:t>
            </a:r>
            <a:r>
              <a:rPr sz="2800" spc="35" dirty="0">
                <a:latin typeface="Palatino Linotype"/>
                <a:cs typeface="Palatino Linotype"/>
              </a:rPr>
              <a:t> </a:t>
            </a:r>
            <a:r>
              <a:rPr sz="2800" dirty="0">
                <a:latin typeface="Palatino Linotype"/>
                <a:cs typeface="Palatino Linotype"/>
              </a:rPr>
              <a:t>each</a:t>
            </a:r>
            <a:r>
              <a:rPr sz="2800" spc="35" dirty="0">
                <a:latin typeface="Palatino Linotype"/>
                <a:cs typeface="Palatino Linotype"/>
              </a:rPr>
              <a:t> </a:t>
            </a:r>
            <a:r>
              <a:rPr sz="2800" spc="-20" dirty="0">
                <a:latin typeface="Palatino Linotype"/>
                <a:cs typeface="Palatino Linotype"/>
              </a:rPr>
              <a:t>leg.</a:t>
            </a:r>
            <a:endParaRPr sz="2800" dirty="0">
              <a:latin typeface="Palatino Linotype"/>
              <a:cs typeface="Palatino Linotype"/>
            </a:endParaRPr>
          </a:p>
          <a:p>
            <a:pPr marL="12700" marR="5080">
              <a:lnSpc>
                <a:spcPct val="142300"/>
              </a:lnSpc>
            </a:pPr>
            <a:r>
              <a:rPr sz="2800" dirty="0">
                <a:latin typeface="Palatino Linotype"/>
                <a:cs typeface="Palatino Linotype"/>
              </a:rPr>
              <a:t>For</a:t>
            </a:r>
            <a:r>
              <a:rPr sz="2800" spc="150" dirty="0">
                <a:latin typeface="Palatino Linotype"/>
                <a:cs typeface="Palatino Linotype"/>
              </a:rPr>
              <a:t> </a:t>
            </a:r>
            <a:r>
              <a:rPr sz="2800" dirty="0">
                <a:latin typeface="Palatino Linotype"/>
                <a:cs typeface="Palatino Linotype"/>
              </a:rPr>
              <a:t>the</a:t>
            </a:r>
            <a:r>
              <a:rPr sz="2800" spc="145" dirty="0">
                <a:latin typeface="Palatino Linotype"/>
                <a:cs typeface="Palatino Linotype"/>
              </a:rPr>
              <a:t> </a:t>
            </a:r>
            <a:r>
              <a:rPr sz="2800" b="1" dirty="0">
                <a:latin typeface="Palatino Linotype"/>
                <a:cs typeface="Palatino Linotype"/>
              </a:rPr>
              <a:t>left</a:t>
            </a:r>
            <a:r>
              <a:rPr sz="2800" b="1" spc="210" dirty="0">
                <a:latin typeface="Palatino Linotype"/>
                <a:cs typeface="Palatino Linotype"/>
              </a:rPr>
              <a:t> </a:t>
            </a:r>
            <a:r>
              <a:rPr sz="2800" b="1" dirty="0">
                <a:latin typeface="Palatino Linotype"/>
                <a:cs typeface="Palatino Linotype"/>
              </a:rPr>
              <a:t>leg</a:t>
            </a:r>
            <a:r>
              <a:rPr sz="2800" dirty="0">
                <a:latin typeface="Palatino Linotype"/>
                <a:cs typeface="Palatino Linotype"/>
              </a:rPr>
              <a:t>,</a:t>
            </a:r>
            <a:r>
              <a:rPr sz="2800" spc="150" dirty="0">
                <a:latin typeface="Palatino Linotype"/>
                <a:cs typeface="Palatino Linotype"/>
              </a:rPr>
              <a:t> </a:t>
            </a:r>
            <a:r>
              <a:rPr sz="2800" dirty="0">
                <a:latin typeface="Palatino Linotype"/>
                <a:cs typeface="Palatino Linotype"/>
              </a:rPr>
              <a:t>the</a:t>
            </a:r>
            <a:r>
              <a:rPr sz="2800" spc="150" dirty="0">
                <a:latin typeface="Palatino Linotype"/>
                <a:cs typeface="Palatino Linotype"/>
              </a:rPr>
              <a:t> </a:t>
            </a:r>
            <a:r>
              <a:rPr sz="2800" spc="-55" dirty="0">
                <a:latin typeface="Palatino Linotype"/>
                <a:cs typeface="Palatino Linotype"/>
              </a:rPr>
              <a:t>wrapping</a:t>
            </a:r>
            <a:r>
              <a:rPr sz="2800" spc="150" dirty="0">
                <a:latin typeface="Palatino Linotype"/>
                <a:cs typeface="Palatino Linotype"/>
              </a:rPr>
              <a:t> </a:t>
            </a:r>
            <a:r>
              <a:rPr sz="2800" dirty="0">
                <a:latin typeface="Palatino Linotype"/>
                <a:cs typeface="Palatino Linotype"/>
              </a:rPr>
              <a:t>is</a:t>
            </a:r>
            <a:r>
              <a:rPr sz="2800" spc="150" dirty="0">
                <a:latin typeface="Palatino Linotype"/>
                <a:cs typeface="Palatino Linotype"/>
              </a:rPr>
              <a:t> </a:t>
            </a:r>
            <a:r>
              <a:rPr sz="2800" dirty="0">
                <a:latin typeface="Palatino Linotype"/>
                <a:cs typeface="Palatino Linotype"/>
              </a:rPr>
              <a:t>in</a:t>
            </a:r>
            <a:r>
              <a:rPr sz="2800" spc="150" dirty="0">
                <a:latin typeface="Palatino Linotype"/>
                <a:cs typeface="Palatino Linotype"/>
              </a:rPr>
              <a:t> </a:t>
            </a:r>
            <a:r>
              <a:rPr sz="2800" dirty="0">
                <a:latin typeface="Palatino Linotype"/>
                <a:cs typeface="Palatino Linotype"/>
              </a:rPr>
              <a:t>a</a:t>
            </a:r>
            <a:r>
              <a:rPr sz="2800" spc="150" dirty="0">
                <a:latin typeface="Palatino Linotype"/>
                <a:cs typeface="Palatino Linotype"/>
              </a:rPr>
              <a:t> </a:t>
            </a:r>
            <a:r>
              <a:rPr sz="2800" b="1" dirty="0">
                <a:latin typeface="Palatino Linotype"/>
                <a:cs typeface="Palatino Linotype"/>
              </a:rPr>
              <a:t>clockwise</a:t>
            </a:r>
            <a:r>
              <a:rPr sz="2800" b="1" spc="210" dirty="0">
                <a:latin typeface="Palatino Linotype"/>
                <a:cs typeface="Palatino Linotype"/>
              </a:rPr>
              <a:t> </a:t>
            </a:r>
            <a:r>
              <a:rPr sz="2800" b="1" dirty="0">
                <a:latin typeface="Palatino Linotype"/>
                <a:cs typeface="Palatino Linotype"/>
              </a:rPr>
              <a:t>form</a:t>
            </a:r>
            <a:r>
              <a:rPr sz="2800" dirty="0">
                <a:latin typeface="Palatino Linotype"/>
                <a:cs typeface="Palatino Linotype"/>
              </a:rPr>
              <a:t>.</a:t>
            </a:r>
            <a:r>
              <a:rPr sz="2800" spc="145" dirty="0">
                <a:latin typeface="Palatino Linotype"/>
                <a:cs typeface="Palatino Linotype"/>
              </a:rPr>
              <a:t> </a:t>
            </a:r>
            <a:r>
              <a:rPr sz="2800" dirty="0">
                <a:latin typeface="Palatino Linotype"/>
                <a:cs typeface="Palatino Linotype"/>
              </a:rPr>
              <a:t>For</a:t>
            </a:r>
            <a:r>
              <a:rPr sz="2800" spc="150" dirty="0">
                <a:latin typeface="Palatino Linotype"/>
                <a:cs typeface="Palatino Linotype"/>
              </a:rPr>
              <a:t> </a:t>
            </a:r>
            <a:r>
              <a:rPr sz="2800" dirty="0">
                <a:latin typeface="Palatino Linotype"/>
                <a:cs typeface="Palatino Linotype"/>
              </a:rPr>
              <a:t>the</a:t>
            </a:r>
            <a:r>
              <a:rPr sz="2800" spc="155" dirty="0">
                <a:latin typeface="Palatino Linotype"/>
                <a:cs typeface="Palatino Linotype"/>
              </a:rPr>
              <a:t> </a:t>
            </a:r>
            <a:r>
              <a:rPr sz="2800" b="1" dirty="0">
                <a:latin typeface="Palatino Linotype"/>
                <a:cs typeface="Palatino Linotype"/>
              </a:rPr>
              <a:t>right</a:t>
            </a:r>
            <a:r>
              <a:rPr sz="2800" b="1" spc="210" dirty="0">
                <a:latin typeface="Palatino Linotype"/>
                <a:cs typeface="Palatino Linotype"/>
              </a:rPr>
              <a:t> </a:t>
            </a:r>
            <a:r>
              <a:rPr sz="2800" b="1" dirty="0">
                <a:latin typeface="Palatino Linotype"/>
                <a:cs typeface="Palatino Linotype"/>
              </a:rPr>
              <a:t>leg</a:t>
            </a:r>
            <a:r>
              <a:rPr sz="2800" dirty="0">
                <a:latin typeface="Palatino Linotype"/>
                <a:cs typeface="Palatino Linotype"/>
              </a:rPr>
              <a:t>,</a:t>
            </a:r>
            <a:r>
              <a:rPr sz="2800" spc="150" dirty="0">
                <a:latin typeface="Palatino Linotype"/>
                <a:cs typeface="Palatino Linotype"/>
              </a:rPr>
              <a:t> </a:t>
            </a:r>
            <a:r>
              <a:rPr sz="2800" spc="50" dirty="0">
                <a:latin typeface="Palatino Linotype"/>
                <a:cs typeface="Palatino Linotype"/>
              </a:rPr>
              <a:t>it</a:t>
            </a:r>
            <a:r>
              <a:rPr sz="2800" spc="150" dirty="0">
                <a:latin typeface="Palatino Linotype"/>
                <a:cs typeface="Palatino Linotype"/>
              </a:rPr>
              <a:t> </a:t>
            </a:r>
            <a:r>
              <a:rPr sz="2800" dirty="0">
                <a:latin typeface="Palatino Linotype"/>
                <a:cs typeface="Palatino Linotype"/>
              </a:rPr>
              <a:t>is</a:t>
            </a:r>
            <a:r>
              <a:rPr sz="2800" spc="150" dirty="0">
                <a:latin typeface="Palatino Linotype"/>
                <a:cs typeface="Palatino Linotype"/>
              </a:rPr>
              <a:t> </a:t>
            </a:r>
            <a:r>
              <a:rPr sz="2800" spc="-65" dirty="0">
                <a:latin typeface="Palatino Linotype"/>
                <a:cs typeface="Palatino Linotype"/>
              </a:rPr>
              <a:t>wrapped</a:t>
            </a:r>
            <a:r>
              <a:rPr sz="2800" spc="150" dirty="0">
                <a:latin typeface="Palatino Linotype"/>
                <a:cs typeface="Palatino Linotype"/>
              </a:rPr>
              <a:t> </a:t>
            </a:r>
            <a:r>
              <a:rPr sz="2800" dirty="0">
                <a:latin typeface="Palatino Linotype"/>
                <a:cs typeface="Palatino Linotype"/>
              </a:rPr>
              <a:t>in</a:t>
            </a:r>
            <a:r>
              <a:rPr sz="2800" spc="150" dirty="0">
                <a:latin typeface="Palatino Linotype"/>
                <a:cs typeface="Palatino Linotype"/>
              </a:rPr>
              <a:t> </a:t>
            </a:r>
            <a:r>
              <a:rPr sz="2800" b="1" spc="70" dirty="0">
                <a:latin typeface="Palatino Linotype"/>
                <a:cs typeface="Palatino Linotype"/>
              </a:rPr>
              <a:t>counter-</a:t>
            </a:r>
            <a:r>
              <a:rPr sz="2800" b="1" dirty="0">
                <a:latin typeface="Palatino Linotype"/>
                <a:cs typeface="Palatino Linotype"/>
              </a:rPr>
              <a:t>clockwise</a:t>
            </a:r>
            <a:r>
              <a:rPr sz="2800" b="1" spc="210" dirty="0">
                <a:latin typeface="Palatino Linotype"/>
                <a:cs typeface="Palatino Linotype"/>
              </a:rPr>
              <a:t> </a:t>
            </a:r>
            <a:r>
              <a:rPr sz="2800" b="1" spc="-20" dirty="0">
                <a:latin typeface="Palatino Linotype"/>
                <a:cs typeface="Palatino Linotype"/>
              </a:rPr>
              <a:t>form</a:t>
            </a:r>
            <a:r>
              <a:rPr sz="2800" spc="-20" dirty="0">
                <a:latin typeface="Palatino Linotype"/>
                <a:cs typeface="Palatino Linotype"/>
              </a:rPr>
              <a:t>. </a:t>
            </a:r>
            <a:r>
              <a:rPr sz="2800" dirty="0">
                <a:latin typeface="Palatino Linotype"/>
                <a:cs typeface="Palatino Linotype"/>
              </a:rPr>
              <a:t>This</a:t>
            </a:r>
            <a:r>
              <a:rPr sz="2800" spc="120" dirty="0">
                <a:latin typeface="Palatino Linotype"/>
                <a:cs typeface="Palatino Linotype"/>
              </a:rPr>
              <a:t> </a:t>
            </a:r>
            <a:r>
              <a:rPr sz="2800" dirty="0">
                <a:latin typeface="Palatino Linotype"/>
                <a:cs typeface="Palatino Linotype"/>
              </a:rPr>
              <a:t>is</a:t>
            </a:r>
            <a:r>
              <a:rPr sz="2800" spc="114" dirty="0">
                <a:latin typeface="Palatino Linotype"/>
                <a:cs typeface="Palatino Linotype"/>
              </a:rPr>
              <a:t> </a:t>
            </a:r>
            <a:r>
              <a:rPr sz="2800" b="1" dirty="0">
                <a:latin typeface="Palatino Linotype"/>
                <a:cs typeface="Palatino Linotype"/>
              </a:rPr>
              <a:t>Mustahab</a:t>
            </a:r>
            <a:r>
              <a:rPr sz="2800" b="1" spc="120" dirty="0">
                <a:latin typeface="Palatino Linotype"/>
                <a:cs typeface="Palatino Linotype"/>
              </a:rPr>
              <a:t> </a:t>
            </a:r>
            <a:r>
              <a:rPr sz="2800" dirty="0">
                <a:latin typeface="Palatino Linotype"/>
                <a:cs typeface="Palatino Linotype"/>
              </a:rPr>
              <a:t>part</a:t>
            </a:r>
            <a:r>
              <a:rPr sz="2800" spc="120" dirty="0">
                <a:latin typeface="Palatino Linotype"/>
                <a:cs typeface="Palatino Linotype"/>
              </a:rPr>
              <a:t> </a:t>
            </a:r>
            <a:r>
              <a:rPr sz="2800" dirty="0">
                <a:latin typeface="Palatino Linotype"/>
                <a:cs typeface="Palatino Linotype"/>
              </a:rPr>
              <a:t>of</a:t>
            </a:r>
            <a:r>
              <a:rPr sz="2800" spc="12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220527"/>
            <a:ext cx="9211945" cy="1659255"/>
          </a:xfrm>
          <a:prstGeom prst="rect">
            <a:avLst/>
          </a:prstGeom>
        </p:spPr>
        <p:txBody>
          <a:bodyPr vert="horz" wrap="square" lIns="0" tIns="191770" rIns="0" bIns="0" rtlCol="0">
            <a:spAutoFit/>
          </a:bodyPr>
          <a:lstStyle/>
          <a:p>
            <a:pPr marL="12700">
              <a:lnSpc>
                <a:spcPct val="100000"/>
              </a:lnSpc>
              <a:spcBef>
                <a:spcPts val="151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45”</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70" dirty="0">
                <a:latin typeface="Palatino Linotype"/>
                <a:cs typeface="Palatino Linotype"/>
              </a:rPr>
              <a:t>108”</a:t>
            </a:r>
            <a:r>
              <a:rPr sz="2400" spc="-5" dirty="0">
                <a:latin typeface="Palatino Linotype"/>
                <a:cs typeface="Palatino Linotype"/>
              </a:rPr>
              <a:t> </a:t>
            </a:r>
            <a:r>
              <a:rPr sz="2400" spc="95" dirty="0">
                <a:latin typeface="Palatino Linotype"/>
                <a:cs typeface="Palatino Linotype"/>
              </a:rPr>
              <a:t>(1.13m</a:t>
            </a:r>
            <a:r>
              <a:rPr sz="2400" dirty="0">
                <a:latin typeface="Palatino Linotype"/>
                <a:cs typeface="Palatino Linotype"/>
              </a:rPr>
              <a:t> by</a:t>
            </a:r>
            <a:r>
              <a:rPr sz="2400" spc="-5" dirty="0">
                <a:latin typeface="Palatino Linotype"/>
                <a:cs typeface="Palatino Linotype"/>
              </a:rPr>
              <a:t> </a:t>
            </a:r>
            <a:r>
              <a:rPr sz="2400" spc="85" dirty="0">
                <a:latin typeface="Palatino Linotype"/>
                <a:cs typeface="Palatino Linotype"/>
              </a:rPr>
              <a:t>2.70m)</a:t>
            </a:r>
            <a:endParaRPr sz="2400" dirty="0">
              <a:latin typeface="Palatino Linotype"/>
              <a:cs typeface="Palatino Linotype"/>
            </a:endParaRPr>
          </a:p>
          <a:p>
            <a:pPr marL="12700">
              <a:lnSpc>
                <a:spcPct val="100000"/>
              </a:lnSpc>
              <a:spcBef>
                <a:spcPts val="1405"/>
              </a:spcBef>
            </a:pPr>
            <a:r>
              <a:rPr sz="2400" dirty="0">
                <a:latin typeface="Palatino Linotype"/>
                <a:cs typeface="Palatino Linotype"/>
              </a:rPr>
              <a:t>The</a:t>
            </a:r>
            <a:r>
              <a:rPr sz="2400" spc="90" dirty="0">
                <a:latin typeface="Palatino Linotype"/>
                <a:cs typeface="Palatino Linotype"/>
              </a:rPr>
              <a:t> </a:t>
            </a:r>
            <a:r>
              <a:rPr sz="2400" dirty="0">
                <a:latin typeface="Palatino Linotype"/>
                <a:cs typeface="Palatino Linotype"/>
              </a:rPr>
              <a:t>length</a:t>
            </a:r>
            <a:r>
              <a:rPr sz="2400" spc="90" dirty="0">
                <a:latin typeface="Palatino Linotype"/>
                <a:cs typeface="Palatino Linotype"/>
              </a:rPr>
              <a:t> </a:t>
            </a:r>
            <a:r>
              <a:rPr sz="2400" dirty="0">
                <a:latin typeface="Palatino Linotype"/>
                <a:cs typeface="Palatino Linotype"/>
              </a:rPr>
              <a:t>is</a:t>
            </a:r>
            <a:r>
              <a:rPr sz="2400" spc="90" dirty="0">
                <a:latin typeface="Palatino Linotype"/>
                <a:cs typeface="Palatino Linotype"/>
              </a:rPr>
              <a:t> </a:t>
            </a:r>
            <a:r>
              <a:rPr sz="2400" dirty="0">
                <a:latin typeface="Palatino Linotype"/>
                <a:cs typeface="Palatino Linotype"/>
              </a:rPr>
              <a:t>three</a:t>
            </a:r>
            <a:r>
              <a:rPr sz="2400" spc="95" dirty="0">
                <a:latin typeface="Palatino Linotype"/>
                <a:cs typeface="Palatino Linotype"/>
              </a:rPr>
              <a:t> </a:t>
            </a:r>
            <a:r>
              <a:rPr sz="2400" dirty="0">
                <a:latin typeface="Palatino Linotype"/>
                <a:cs typeface="Palatino Linotype"/>
              </a:rPr>
              <a:t>times</a:t>
            </a:r>
            <a:r>
              <a:rPr sz="2400" spc="90" dirty="0">
                <a:latin typeface="Palatino Linotype"/>
                <a:cs typeface="Palatino Linotype"/>
              </a:rPr>
              <a:t> </a:t>
            </a:r>
            <a:r>
              <a:rPr sz="2400" dirty="0">
                <a:latin typeface="Palatino Linotype"/>
                <a:cs typeface="Palatino Linotype"/>
              </a:rPr>
              <a:t>the</a:t>
            </a:r>
            <a:r>
              <a:rPr sz="2400" spc="90" dirty="0">
                <a:latin typeface="Palatino Linotype"/>
                <a:cs typeface="Palatino Linotype"/>
              </a:rPr>
              <a:t> </a:t>
            </a:r>
            <a:r>
              <a:rPr sz="2400" dirty="0">
                <a:latin typeface="Palatino Linotype"/>
                <a:cs typeface="Palatino Linotype"/>
              </a:rPr>
              <a:t>measurement</a:t>
            </a:r>
            <a:r>
              <a:rPr sz="2400" spc="90" dirty="0">
                <a:latin typeface="Palatino Linotype"/>
                <a:cs typeface="Palatino Linotype"/>
              </a:rPr>
              <a:t> </a:t>
            </a:r>
            <a:r>
              <a:rPr sz="2400" dirty="0">
                <a:latin typeface="Palatino Linotype"/>
                <a:cs typeface="Palatino Linotype"/>
              </a:rPr>
              <a:t>of</a:t>
            </a:r>
            <a:r>
              <a:rPr sz="2400" spc="95" dirty="0">
                <a:latin typeface="Palatino Linotype"/>
                <a:cs typeface="Palatino Linotype"/>
              </a:rPr>
              <a:t> </a:t>
            </a:r>
            <a:r>
              <a:rPr sz="2400" dirty="0">
                <a:latin typeface="Palatino Linotype"/>
                <a:cs typeface="Palatino Linotype"/>
              </a:rPr>
              <a:t>the</a:t>
            </a:r>
            <a:r>
              <a:rPr sz="2400" spc="90" dirty="0">
                <a:latin typeface="Palatino Linotype"/>
                <a:cs typeface="Palatino Linotype"/>
              </a:rPr>
              <a:t> </a:t>
            </a:r>
            <a:r>
              <a:rPr sz="2400" spc="-10" dirty="0">
                <a:latin typeface="Palatino Linotype"/>
                <a:cs typeface="Palatino Linotype"/>
              </a:rPr>
              <a:t>waist.</a:t>
            </a:r>
            <a:endParaRPr sz="2400" dirty="0">
              <a:latin typeface="Palatino Linotype"/>
              <a:cs typeface="Palatino Linotype"/>
            </a:endParaRPr>
          </a:p>
          <a:p>
            <a:pPr marL="12700">
              <a:lnSpc>
                <a:spcPct val="100000"/>
              </a:lnSpc>
              <a:spcBef>
                <a:spcPts val="1405"/>
              </a:spcBef>
            </a:pPr>
            <a:r>
              <a:rPr sz="2400" dirty="0">
                <a:latin typeface="Palatino Linotype"/>
                <a:cs typeface="Palatino Linotype"/>
              </a:rPr>
              <a:t>The</a:t>
            </a:r>
            <a:r>
              <a:rPr sz="2400" spc="35" dirty="0">
                <a:latin typeface="Palatino Linotype"/>
                <a:cs typeface="Palatino Linotype"/>
              </a:rPr>
              <a:t> </a:t>
            </a:r>
            <a:r>
              <a:rPr sz="2400" spc="-10" dirty="0">
                <a:latin typeface="Palatino Linotype"/>
                <a:cs typeface="Palatino Linotype"/>
              </a:rPr>
              <a:t>width</a:t>
            </a:r>
            <a:r>
              <a:rPr sz="2400" spc="35" dirty="0">
                <a:latin typeface="Palatino Linotype"/>
                <a:cs typeface="Palatino Linotype"/>
              </a:rPr>
              <a:t> </a:t>
            </a:r>
            <a:r>
              <a:rPr sz="2400" dirty="0">
                <a:latin typeface="Palatino Linotype"/>
                <a:cs typeface="Palatino Linotype"/>
              </a:rPr>
              <a:t>is</a:t>
            </a:r>
            <a:r>
              <a:rPr sz="2400" spc="35" dirty="0">
                <a:latin typeface="Palatino Linotype"/>
                <a:cs typeface="Palatino Linotype"/>
              </a:rPr>
              <a:t> </a:t>
            </a:r>
            <a:r>
              <a:rPr sz="2400" dirty="0">
                <a:latin typeface="Palatino Linotype"/>
                <a:cs typeface="Palatino Linotype"/>
              </a:rPr>
              <a:t>one</a:t>
            </a:r>
            <a:r>
              <a:rPr sz="2400" spc="35" dirty="0">
                <a:latin typeface="Palatino Linotype"/>
                <a:cs typeface="Palatino Linotype"/>
              </a:rPr>
              <a:t> </a:t>
            </a:r>
            <a:r>
              <a:rPr sz="2400" dirty="0">
                <a:latin typeface="Palatino Linotype"/>
                <a:cs typeface="Palatino Linotype"/>
              </a:rPr>
              <a:t>and</a:t>
            </a:r>
            <a:r>
              <a:rPr sz="2400" spc="35" dirty="0">
                <a:latin typeface="Palatino Linotype"/>
                <a:cs typeface="Palatino Linotype"/>
              </a:rPr>
              <a:t> </a:t>
            </a:r>
            <a:r>
              <a:rPr sz="2400" dirty="0">
                <a:latin typeface="Palatino Linotype"/>
                <a:cs typeface="Palatino Linotype"/>
              </a:rPr>
              <a:t>a</a:t>
            </a:r>
            <a:r>
              <a:rPr sz="2400" spc="35" dirty="0">
                <a:latin typeface="Palatino Linotype"/>
                <a:cs typeface="Palatino Linotype"/>
              </a:rPr>
              <a:t> </a:t>
            </a:r>
            <a:r>
              <a:rPr sz="2400" dirty="0">
                <a:latin typeface="Palatino Linotype"/>
                <a:cs typeface="Palatino Linotype"/>
              </a:rPr>
              <a:t>quarter</a:t>
            </a:r>
            <a:r>
              <a:rPr sz="2400" spc="40" dirty="0">
                <a:latin typeface="Palatino Linotype"/>
                <a:cs typeface="Palatino Linotype"/>
              </a:rPr>
              <a:t> </a:t>
            </a:r>
            <a:r>
              <a:rPr sz="2400" dirty="0">
                <a:latin typeface="Palatino Linotype"/>
                <a:cs typeface="Palatino Linotype"/>
              </a:rPr>
              <a:t>times</a:t>
            </a:r>
            <a:r>
              <a:rPr sz="2400" spc="35" dirty="0">
                <a:latin typeface="Palatino Linotype"/>
                <a:cs typeface="Palatino Linotype"/>
              </a:rPr>
              <a:t> </a:t>
            </a:r>
            <a:r>
              <a:rPr sz="2400" dirty="0">
                <a:latin typeface="Palatino Linotype"/>
                <a:cs typeface="Palatino Linotype"/>
              </a:rPr>
              <a:t>the</a:t>
            </a:r>
            <a:r>
              <a:rPr sz="2400" spc="35" dirty="0">
                <a:latin typeface="Palatino Linotype"/>
                <a:cs typeface="Palatino Linotype"/>
              </a:rPr>
              <a:t> </a:t>
            </a:r>
            <a:r>
              <a:rPr sz="2400" dirty="0">
                <a:latin typeface="Palatino Linotype"/>
                <a:cs typeface="Palatino Linotype"/>
              </a:rPr>
              <a:t>measurement</a:t>
            </a:r>
            <a:r>
              <a:rPr sz="2400" spc="35" dirty="0">
                <a:latin typeface="Palatino Linotype"/>
                <a:cs typeface="Palatino Linotype"/>
              </a:rPr>
              <a:t> </a:t>
            </a:r>
            <a:r>
              <a:rPr sz="2400" dirty="0">
                <a:latin typeface="Palatino Linotype"/>
                <a:cs typeface="Palatino Linotype"/>
              </a:rPr>
              <a:t>of</a:t>
            </a:r>
            <a:r>
              <a:rPr sz="2400" spc="35" dirty="0">
                <a:latin typeface="Palatino Linotype"/>
                <a:cs typeface="Palatino Linotype"/>
              </a:rPr>
              <a:t> </a:t>
            </a:r>
            <a:r>
              <a:rPr sz="2400" dirty="0">
                <a:latin typeface="Palatino Linotype"/>
                <a:cs typeface="Palatino Linotype"/>
              </a:rPr>
              <a:t>the</a:t>
            </a:r>
            <a:r>
              <a:rPr sz="2400" spc="35" dirty="0">
                <a:latin typeface="Palatino Linotype"/>
                <a:cs typeface="Palatino Linotype"/>
              </a:rPr>
              <a:t> </a:t>
            </a:r>
            <a:r>
              <a:rPr sz="2400" spc="-10" dirty="0">
                <a:latin typeface="Palatino Linotype"/>
                <a:cs typeface="Palatino Linotype"/>
              </a:rPr>
              <a:t>wasit.</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0" y="4712968"/>
            <a:ext cx="20104099" cy="54008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0795000" cy="1950085"/>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204" dirty="0">
                <a:latin typeface="Palatino Linotype"/>
                <a:cs typeface="Palatino Linotype"/>
              </a:rPr>
              <a:t> </a:t>
            </a:r>
            <a:r>
              <a:rPr sz="2950" b="1" spc="90" dirty="0">
                <a:latin typeface="Palatino Linotype"/>
                <a:cs typeface="Palatino Linotype"/>
              </a:rPr>
              <a:t>Four:</a:t>
            </a:r>
            <a:r>
              <a:rPr sz="2950" b="1" spc="210" dirty="0">
                <a:latin typeface="Palatino Linotype"/>
                <a:cs typeface="Palatino Linotype"/>
              </a:rPr>
              <a:t> </a:t>
            </a:r>
            <a:r>
              <a:rPr sz="2950" b="1" dirty="0">
                <a:latin typeface="Palatino Linotype"/>
                <a:cs typeface="Palatino Linotype"/>
              </a:rPr>
              <a:t>Loin</a:t>
            </a:r>
            <a:r>
              <a:rPr sz="2950" b="1" spc="204" dirty="0">
                <a:latin typeface="Palatino Linotype"/>
                <a:cs typeface="Palatino Linotype"/>
              </a:rPr>
              <a:t> </a:t>
            </a:r>
            <a:r>
              <a:rPr sz="2950" b="1" spc="55" dirty="0">
                <a:latin typeface="Palatino Linotype"/>
                <a:cs typeface="Palatino Linotype"/>
              </a:rPr>
              <a:t>Cloth</a:t>
            </a:r>
            <a:r>
              <a:rPr sz="2950" b="1" spc="204" dirty="0">
                <a:latin typeface="Palatino Linotype"/>
                <a:cs typeface="Palatino Linotype"/>
              </a:rPr>
              <a:t> </a:t>
            </a:r>
            <a:r>
              <a:rPr sz="2950" b="1" spc="65" dirty="0">
                <a:latin typeface="Palatino Linotype"/>
                <a:cs typeface="Palatino Linotype"/>
              </a:rPr>
              <a:t>(Covering</a:t>
            </a:r>
            <a:r>
              <a:rPr sz="2950" b="1" spc="210" dirty="0">
                <a:latin typeface="Palatino Linotype"/>
                <a:cs typeface="Palatino Linotype"/>
              </a:rPr>
              <a:t> </a:t>
            </a:r>
            <a:r>
              <a:rPr sz="2950" b="1" dirty="0">
                <a:latin typeface="Palatino Linotype"/>
                <a:cs typeface="Palatino Linotype"/>
              </a:rPr>
              <a:t>Waist</a:t>
            </a:r>
            <a:r>
              <a:rPr sz="2950" b="1" spc="204" dirty="0">
                <a:latin typeface="Palatino Linotype"/>
                <a:cs typeface="Palatino Linotype"/>
              </a:rPr>
              <a:t> </a:t>
            </a:r>
            <a:r>
              <a:rPr sz="2950" b="1" spc="140" dirty="0">
                <a:latin typeface="Palatino Linotype"/>
                <a:cs typeface="Palatino Linotype"/>
              </a:rPr>
              <a:t>to</a:t>
            </a:r>
            <a:r>
              <a:rPr sz="2950" b="1" spc="204" dirty="0">
                <a:latin typeface="Palatino Linotype"/>
                <a:cs typeface="Palatino Linotype"/>
              </a:rPr>
              <a:t> </a:t>
            </a:r>
            <a:r>
              <a:rPr sz="2950" b="1" spc="55" dirty="0">
                <a:latin typeface="Palatino Linotype"/>
                <a:cs typeface="Palatino Linotype"/>
              </a:rPr>
              <a:t>Ankles)</a:t>
            </a:r>
            <a:endParaRPr sz="2950" dirty="0">
              <a:latin typeface="Palatino Linotype"/>
              <a:cs typeface="Palatino Linotype"/>
            </a:endParaRPr>
          </a:p>
          <a:p>
            <a:pPr marL="12700" marR="5080">
              <a:lnSpc>
                <a:spcPct val="142300"/>
              </a:lnSpc>
              <a:spcBef>
                <a:spcPts val="2035"/>
              </a:spcBef>
            </a:pPr>
            <a:r>
              <a:rPr sz="2800" dirty="0">
                <a:latin typeface="Palatino Linotype"/>
                <a:cs typeface="Palatino Linotype"/>
              </a:rPr>
              <a:t>The</a:t>
            </a:r>
            <a:r>
              <a:rPr sz="2800" spc="60" dirty="0">
                <a:latin typeface="Palatino Linotype"/>
                <a:cs typeface="Palatino Linotype"/>
              </a:rPr>
              <a:t> </a:t>
            </a:r>
            <a:r>
              <a:rPr sz="2800" dirty="0">
                <a:latin typeface="Palatino Linotype"/>
                <a:cs typeface="Palatino Linotype"/>
              </a:rPr>
              <a:t>loin</a:t>
            </a:r>
            <a:r>
              <a:rPr sz="2800" spc="65" dirty="0">
                <a:latin typeface="Palatino Linotype"/>
                <a:cs typeface="Palatino Linotype"/>
              </a:rPr>
              <a:t> </a:t>
            </a:r>
            <a:r>
              <a:rPr sz="2800" dirty="0">
                <a:latin typeface="Palatino Linotype"/>
                <a:cs typeface="Palatino Linotype"/>
              </a:rPr>
              <a:t>cloth</a:t>
            </a:r>
            <a:r>
              <a:rPr sz="2800" spc="65" dirty="0">
                <a:latin typeface="Palatino Linotype"/>
                <a:cs typeface="Palatino Linotype"/>
              </a:rPr>
              <a:t> </a:t>
            </a:r>
            <a:r>
              <a:rPr sz="2800" dirty="0">
                <a:latin typeface="Palatino Linotype"/>
                <a:cs typeface="Palatino Linotype"/>
              </a:rPr>
              <a:t>is</a:t>
            </a:r>
            <a:r>
              <a:rPr sz="2800" spc="65" dirty="0">
                <a:latin typeface="Palatino Linotype"/>
                <a:cs typeface="Palatino Linotype"/>
              </a:rPr>
              <a:t> </a:t>
            </a:r>
            <a:r>
              <a:rPr sz="2800" spc="-65" dirty="0">
                <a:latin typeface="Palatino Linotype"/>
                <a:cs typeface="Palatino Linotype"/>
              </a:rPr>
              <a:t>wrapped</a:t>
            </a:r>
            <a:r>
              <a:rPr sz="2800" spc="65" dirty="0">
                <a:latin typeface="Palatino Linotype"/>
                <a:cs typeface="Palatino Linotype"/>
              </a:rPr>
              <a:t> </a:t>
            </a:r>
            <a:r>
              <a:rPr sz="2800" spc="-10" dirty="0">
                <a:latin typeface="Palatino Linotype"/>
                <a:cs typeface="Palatino Linotype"/>
              </a:rPr>
              <a:t>around</a:t>
            </a:r>
            <a:r>
              <a:rPr sz="2800" spc="60" dirty="0">
                <a:latin typeface="Palatino Linotype"/>
                <a:cs typeface="Palatino Linotype"/>
              </a:rPr>
              <a:t> </a:t>
            </a:r>
            <a:r>
              <a:rPr sz="2800" dirty="0">
                <a:latin typeface="Palatino Linotype"/>
                <a:cs typeface="Palatino Linotype"/>
              </a:rPr>
              <a:t>the</a:t>
            </a:r>
            <a:r>
              <a:rPr sz="2800" spc="65" dirty="0">
                <a:latin typeface="Palatino Linotype"/>
                <a:cs typeface="Palatino Linotype"/>
              </a:rPr>
              <a:t> </a:t>
            </a:r>
            <a:r>
              <a:rPr sz="2800" spc="-40" dirty="0">
                <a:latin typeface="Palatino Linotype"/>
                <a:cs typeface="Palatino Linotype"/>
              </a:rPr>
              <a:t>body</a:t>
            </a:r>
            <a:r>
              <a:rPr sz="2800" spc="65" dirty="0">
                <a:latin typeface="Palatino Linotype"/>
                <a:cs typeface="Palatino Linotype"/>
              </a:rPr>
              <a:t> </a:t>
            </a:r>
            <a:r>
              <a:rPr sz="2800" dirty="0">
                <a:latin typeface="Palatino Linotype"/>
                <a:cs typeface="Palatino Linotype"/>
              </a:rPr>
              <a:t>from</a:t>
            </a:r>
            <a:r>
              <a:rPr sz="2800" spc="65" dirty="0">
                <a:latin typeface="Palatino Linotype"/>
                <a:cs typeface="Palatino Linotype"/>
              </a:rPr>
              <a:t> </a:t>
            </a:r>
            <a:r>
              <a:rPr sz="2800" dirty="0">
                <a:latin typeface="Palatino Linotype"/>
                <a:cs typeface="Palatino Linotype"/>
              </a:rPr>
              <a:t>waist</a:t>
            </a:r>
            <a:r>
              <a:rPr sz="2800" spc="65" dirty="0">
                <a:latin typeface="Palatino Linotype"/>
                <a:cs typeface="Palatino Linotype"/>
              </a:rPr>
              <a:t> </a:t>
            </a:r>
            <a:r>
              <a:rPr sz="2800" spc="50" dirty="0">
                <a:latin typeface="Palatino Linotype"/>
                <a:cs typeface="Palatino Linotype"/>
              </a:rPr>
              <a:t>to</a:t>
            </a:r>
            <a:r>
              <a:rPr sz="2800" spc="60" dirty="0">
                <a:latin typeface="Palatino Linotype"/>
                <a:cs typeface="Palatino Linotype"/>
              </a:rPr>
              <a:t> </a:t>
            </a:r>
            <a:r>
              <a:rPr sz="2800" dirty="0">
                <a:latin typeface="Palatino Linotype"/>
                <a:cs typeface="Palatino Linotype"/>
              </a:rPr>
              <a:t>the</a:t>
            </a:r>
            <a:r>
              <a:rPr sz="2800" spc="65" dirty="0">
                <a:latin typeface="Palatino Linotype"/>
                <a:cs typeface="Palatino Linotype"/>
              </a:rPr>
              <a:t> </a:t>
            </a:r>
            <a:r>
              <a:rPr sz="2800" spc="-10" dirty="0">
                <a:latin typeface="Palatino Linotype"/>
                <a:cs typeface="Palatino Linotype"/>
              </a:rPr>
              <a:t>ankles. </a:t>
            </a:r>
            <a:r>
              <a:rPr sz="2800" dirty="0">
                <a:latin typeface="Palatino Linotype"/>
                <a:cs typeface="Palatino Linotype"/>
              </a:rPr>
              <a:t>This</a:t>
            </a:r>
            <a:r>
              <a:rPr sz="2800" spc="35" dirty="0">
                <a:latin typeface="Palatino Linotype"/>
                <a:cs typeface="Palatino Linotype"/>
              </a:rPr>
              <a:t> </a:t>
            </a:r>
            <a:r>
              <a:rPr sz="2800" dirty="0">
                <a:latin typeface="Palatino Linotype"/>
                <a:cs typeface="Palatino Linotype"/>
              </a:rPr>
              <a:t>is</a:t>
            </a:r>
            <a:r>
              <a:rPr sz="2800" spc="40" dirty="0">
                <a:latin typeface="Palatino Linotype"/>
                <a:cs typeface="Palatino Linotype"/>
              </a:rPr>
              <a:t> </a:t>
            </a:r>
            <a:r>
              <a:rPr sz="2800" b="1" spc="-10" dirty="0">
                <a:latin typeface="Palatino Linotype"/>
                <a:cs typeface="Palatino Linotype"/>
              </a:rPr>
              <a:t>Wajib</a:t>
            </a:r>
            <a:r>
              <a:rPr sz="2800" b="1" spc="35" dirty="0">
                <a:latin typeface="Palatino Linotype"/>
                <a:cs typeface="Palatino Linotype"/>
              </a:rPr>
              <a:t> </a:t>
            </a:r>
            <a:r>
              <a:rPr sz="2800" dirty="0">
                <a:latin typeface="Palatino Linotype"/>
                <a:cs typeface="Palatino Linotype"/>
              </a:rPr>
              <a:t>part</a:t>
            </a:r>
            <a:r>
              <a:rPr sz="2800" spc="40" dirty="0">
                <a:latin typeface="Palatino Linotype"/>
                <a:cs typeface="Palatino Linotype"/>
              </a:rPr>
              <a:t> </a:t>
            </a:r>
            <a:r>
              <a:rPr sz="2800" dirty="0">
                <a:latin typeface="Palatino Linotype"/>
                <a:cs typeface="Palatino Linotype"/>
              </a:rPr>
              <a:t>of</a:t>
            </a:r>
            <a:r>
              <a:rPr sz="2800" spc="4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283351"/>
            <a:ext cx="7759700" cy="1659255"/>
          </a:xfrm>
          <a:prstGeom prst="rect">
            <a:avLst/>
          </a:prstGeom>
        </p:spPr>
        <p:txBody>
          <a:bodyPr vert="horz" wrap="square" lIns="0" tIns="191770" rIns="0" bIns="0" rtlCol="0">
            <a:spAutoFit/>
          </a:bodyPr>
          <a:lstStyle/>
          <a:p>
            <a:pPr marL="12700">
              <a:lnSpc>
                <a:spcPct val="100000"/>
              </a:lnSpc>
              <a:spcBef>
                <a:spcPts val="151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41”</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55" dirty="0">
                <a:latin typeface="Palatino Linotype"/>
                <a:cs typeface="Palatino Linotype"/>
              </a:rPr>
              <a:t>90”</a:t>
            </a:r>
            <a:r>
              <a:rPr sz="2400" spc="-5" dirty="0">
                <a:latin typeface="Palatino Linotype"/>
                <a:cs typeface="Palatino Linotype"/>
              </a:rPr>
              <a:t> </a:t>
            </a:r>
            <a:r>
              <a:rPr sz="2400" spc="95" dirty="0">
                <a:latin typeface="Palatino Linotype"/>
                <a:cs typeface="Palatino Linotype"/>
              </a:rPr>
              <a:t>(1.03m</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85" dirty="0">
                <a:latin typeface="Palatino Linotype"/>
                <a:cs typeface="Palatino Linotype"/>
              </a:rPr>
              <a:t>2.25m)</a:t>
            </a:r>
            <a:endParaRPr sz="2400" dirty="0">
              <a:latin typeface="Palatino Linotype"/>
              <a:cs typeface="Palatino Linotype"/>
            </a:endParaRPr>
          </a:p>
          <a:p>
            <a:pPr marL="12700" marR="5080">
              <a:lnSpc>
                <a:spcPts val="4290"/>
              </a:lnSpc>
              <a:spcBef>
                <a:spcPts val="175"/>
              </a:spcBef>
            </a:pPr>
            <a:r>
              <a:rPr sz="2400" dirty="0">
                <a:latin typeface="Palatino Linotype"/>
                <a:cs typeface="Palatino Linotype"/>
              </a:rPr>
              <a:t>The</a:t>
            </a:r>
            <a:r>
              <a:rPr sz="2400" spc="60" dirty="0">
                <a:latin typeface="Palatino Linotype"/>
                <a:cs typeface="Palatino Linotype"/>
              </a:rPr>
              <a:t> </a:t>
            </a:r>
            <a:r>
              <a:rPr sz="2400" dirty="0">
                <a:latin typeface="Palatino Linotype"/>
                <a:cs typeface="Palatino Linotype"/>
              </a:rPr>
              <a:t>length</a:t>
            </a:r>
            <a:r>
              <a:rPr sz="2400" spc="65" dirty="0">
                <a:latin typeface="Palatino Linotype"/>
                <a:cs typeface="Palatino Linotype"/>
              </a:rPr>
              <a:t> </a:t>
            </a:r>
            <a:r>
              <a:rPr sz="2400" dirty="0">
                <a:latin typeface="Palatino Linotype"/>
                <a:cs typeface="Palatino Linotype"/>
              </a:rPr>
              <a:t>is</a:t>
            </a:r>
            <a:r>
              <a:rPr sz="2400" spc="60" dirty="0">
                <a:latin typeface="Palatino Linotype"/>
                <a:cs typeface="Palatino Linotype"/>
              </a:rPr>
              <a:t> </a:t>
            </a:r>
            <a:r>
              <a:rPr sz="2400" dirty="0">
                <a:latin typeface="Palatino Linotype"/>
                <a:cs typeface="Palatino Linotype"/>
              </a:rPr>
              <a:t>the</a:t>
            </a:r>
            <a:r>
              <a:rPr sz="2400" spc="65" dirty="0">
                <a:latin typeface="Palatino Linotype"/>
                <a:cs typeface="Palatino Linotype"/>
              </a:rPr>
              <a:t> </a:t>
            </a:r>
            <a:r>
              <a:rPr sz="2400" dirty="0">
                <a:latin typeface="Palatino Linotype"/>
                <a:cs typeface="Palatino Linotype"/>
              </a:rPr>
              <a:t>measurement</a:t>
            </a:r>
            <a:r>
              <a:rPr sz="2400" spc="60" dirty="0">
                <a:latin typeface="Palatino Linotype"/>
                <a:cs typeface="Palatino Linotype"/>
              </a:rPr>
              <a:t> </a:t>
            </a:r>
            <a:r>
              <a:rPr sz="2400" dirty="0">
                <a:latin typeface="Palatino Linotype"/>
                <a:cs typeface="Palatino Linotype"/>
              </a:rPr>
              <a:t>from</a:t>
            </a:r>
            <a:r>
              <a:rPr sz="2400" spc="65" dirty="0">
                <a:latin typeface="Palatino Linotype"/>
                <a:cs typeface="Palatino Linotype"/>
              </a:rPr>
              <a:t> </a:t>
            </a:r>
            <a:r>
              <a:rPr sz="2400" dirty="0">
                <a:latin typeface="Palatino Linotype"/>
                <a:cs typeface="Palatino Linotype"/>
              </a:rPr>
              <a:t>waist</a:t>
            </a:r>
            <a:r>
              <a:rPr sz="2400" spc="60" dirty="0">
                <a:latin typeface="Palatino Linotype"/>
                <a:cs typeface="Palatino Linotype"/>
              </a:rPr>
              <a:t> </a:t>
            </a:r>
            <a:r>
              <a:rPr sz="2400" dirty="0">
                <a:latin typeface="Palatino Linotype"/>
                <a:cs typeface="Palatino Linotype"/>
              </a:rPr>
              <a:t>to</a:t>
            </a:r>
            <a:r>
              <a:rPr sz="2400" spc="65" dirty="0">
                <a:latin typeface="Palatino Linotype"/>
                <a:cs typeface="Palatino Linotype"/>
              </a:rPr>
              <a:t> </a:t>
            </a:r>
            <a:r>
              <a:rPr sz="2400" dirty="0">
                <a:latin typeface="Palatino Linotype"/>
                <a:cs typeface="Palatino Linotype"/>
              </a:rPr>
              <a:t>the</a:t>
            </a:r>
            <a:r>
              <a:rPr sz="2400" spc="60" dirty="0">
                <a:latin typeface="Palatino Linotype"/>
                <a:cs typeface="Palatino Linotype"/>
              </a:rPr>
              <a:t> </a:t>
            </a:r>
            <a:r>
              <a:rPr sz="2400" spc="-10" dirty="0">
                <a:latin typeface="Palatino Linotype"/>
                <a:cs typeface="Palatino Linotype"/>
              </a:rPr>
              <a:t>ankles. </a:t>
            </a:r>
            <a:r>
              <a:rPr sz="2400" dirty="0">
                <a:latin typeface="Palatino Linotype"/>
                <a:cs typeface="Palatino Linotype"/>
              </a:rPr>
              <a:t>The</a:t>
            </a:r>
            <a:r>
              <a:rPr sz="2400" spc="25" dirty="0">
                <a:latin typeface="Palatino Linotype"/>
                <a:cs typeface="Palatino Linotype"/>
              </a:rPr>
              <a:t> </a:t>
            </a:r>
            <a:r>
              <a:rPr sz="2400" spc="-10" dirty="0">
                <a:latin typeface="Palatino Linotype"/>
                <a:cs typeface="Palatino Linotype"/>
              </a:rPr>
              <a:t>width</a:t>
            </a:r>
            <a:r>
              <a:rPr sz="2400" spc="30" dirty="0">
                <a:latin typeface="Palatino Linotype"/>
                <a:cs typeface="Palatino Linotype"/>
              </a:rPr>
              <a:t> </a:t>
            </a:r>
            <a:r>
              <a:rPr sz="2400" dirty="0">
                <a:latin typeface="Palatino Linotype"/>
                <a:cs typeface="Palatino Linotype"/>
              </a:rPr>
              <a:t>is</a:t>
            </a:r>
            <a:r>
              <a:rPr sz="2400" spc="30" dirty="0">
                <a:latin typeface="Palatino Linotype"/>
                <a:cs typeface="Palatino Linotype"/>
              </a:rPr>
              <a:t> </a:t>
            </a:r>
            <a:r>
              <a:rPr sz="2400" dirty="0">
                <a:latin typeface="Palatino Linotype"/>
                <a:cs typeface="Palatino Linotype"/>
              </a:rPr>
              <a:t>two</a:t>
            </a:r>
            <a:r>
              <a:rPr sz="2400" spc="25" dirty="0">
                <a:latin typeface="Palatino Linotype"/>
                <a:cs typeface="Palatino Linotype"/>
              </a:rPr>
              <a:t> </a:t>
            </a:r>
            <a:r>
              <a:rPr sz="2400" dirty="0">
                <a:latin typeface="Palatino Linotype"/>
                <a:cs typeface="Palatino Linotype"/>
              </a:rPr>
              <a:t>and</a:t>
            </a:r>
            <a:r>
              <a:rPr sz="2400" spc="30" dirty="0">
                <a:latin typeface="Palatino Linotype"/>
                <a:cs typeface="Palatino Linotype"/>
              </a:rPr>
              <a:t> </a:t>
            </a:r>
            <a:r>
              <a:rPr sz="2400" dirty="0">
                <a:latin typeface="Palatino Linotype"/>
                <a:cs typeface="Palatino Linotype"/>
              </a:rPr>
              <a:t>a</a:t>
            </a:r>
            <a:r>
              <a:rPr sz="2400" spc="30" dirty="0">
                <a:latin typeface="Palatino Linotype"/>
                <a:cs typeface="Palatino Linotype"/>
              </a:rPr>
              <a:t> </a:t>
            </a:r>
            <a:r>
              <a:rPr sz="2400" dirty="0">
                <a:latin typeface="Palatino Linotype"/>
                <a:cs typeface="Palatino Linotype"/>
              </a:rPr>
              <a:t>half</a:t>
            </a:r>
            <a:r>
              <a:rPr sz="2400" spc="30" dirty="0">
                <a:latin typeface="Palatino Linotype"/>
                <a:cs typeface="Palatino Linotype"/>
              </a:rPr>
              <a:t> </a:t>
            </a:r>
            <a:r>
              <a:rPr sz="2400" dirty="0">
                <a:latin typeface="Palatino Linotype"/>
                <a:cs typeface="Palatino Linotype"/>
              </a:rPr>
              <a:t>times</a:t>
            </a:r>
            <a:r>
              <a:rPr sz="2400" spc="25" dirty="0">
                <a:latin typeface="Palatino Linotype"/>
                <a:cs typeface="Palatino Linotype"/>
              </a:rPr>
              <a:t> </a:t>
            </a:r>
            <a:r>
              <a:rPr sz="2400" dirty="0">
                <a:latin typeface="Palatino Linotype"/>
                <a:cs typeface="Palatino Linotype"/>
              </a:rPr>
              <a:t>the</a:t>
            </a:r>
            <a:r>
              <a:rPr sz="2400" spc="30" dirty="0">
                <a:latin typeface="Palatino Linotype"/>
                <a:cs typeface="Palatino Linotype"/>
              </a:rPr>
              <a:t> </a:t>
            </a:r>
            <a:r>
              <a:rPr sz="2400" dirty="0">
                <a:latin typeface="Palatino Linotype"/>
                <a:cs typeface="Palatino Linotype"/>
              </a:rPr>
              <a:t>bust</a:t>
            </a:r>
            <a:r>
              <a:rPr sz="2400" spc="30" dirty="0">
                <a:latin typeface="Palatino Linotype"/>
                <a:cs typeface="Palatino Linotype"/>
              </a:rPr>
              <a:t> </a:t>
            </a:r>
            <a:r>
              <a:rPr sz="2400" spc="-10" dirty="0">
                <a:latin typeface="Palatino Linotype"/>
                <a:cs typeface="Palatino Linotype"/>
              </a:rPr>
              <a:t>measurement.</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0" y="3942195"/>
            <a:ext cx="20104099" cy="54008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3107669" cy="1950085"/>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70" dirty="0">
                <a:latin typeface="Palatino Linotype"/>
                <a:cs typeface="Palatino Linotype"/>
              </a:rPr>
              <a:t> </a:t>
            </a:r>
            <a:r>
              <a:rPr sz="2950" b="1" spc="55" dirty="0">
                <a:latin typeface="Palatino Linotype"/>
                <a:cs typeface="Palatino Linotype"/>
              </a:rPr>
              <a:t>Five:</a:t>
            </a:r>
            <a:r>
              <a:rPr sz="2950" b="1" spc="70" dirty="0">
                <a:latin typeface="Palatino Linotype"/>
                <a:cs typeface="Palatino Linotype"/>
              </a:rPr>
              <a:t> </a:t>
            </a:r>
            <a:r>
              <a:rPr sz="2950" b="1" dirty="0">
                <a:latin typeface="Palatino Linotype"/>
                <a:cs typeface="Palatino Linotype"/>
              </a:rPr>
              <a:t>Tunic</a:t>
            </a:r>
            <a:r>
              <a:rPr sz="2950" b="1" spc="65" dirty="0">
                <a:latin typeface="Palatino Linotype"/>
                <a:cs typeface="Palatino Linotype"/>
              </a:rPr>
              <a:t> </a:t>
            </a:r>
            <a:r>
              <a:rPr sz="2950" b="1" spc="125" dirty="0">
                <a:latin typeface="Palatino Linotype"/>
                <a:cs typeface="Palatino Linotype"/>
              </a:rPr>
              <a:t>(Shirt)</a:t>
            </a:r>
            <a:endParaRPr sz="2950" dirty="0">
              <a:latin typeface="Palatino Linotype"/>
              <a:cs typeface="Palatino Linotype"/>
            </a:endParaRPr>
          </a:p>
          <a:p>
            <a:pPr marL="12700" marR="5080">
              <a:lnSpc>
                <a:spcPct val="142300"/>
              </a:lnSpc>
              <a:spcBef>
                <a:spcPts val="2035"/>
              </a:spcBef>
            </a:pPr>
            <a:r>
              <a:rPr sz="2800" dirty="0">
                <a:latin typeface="Palatino Linotype"/>
                <a:cs typeface="Palatino Linotype"/>
              </a:rPr>
              <a:t>The</a:t>
            </a:r>
            <a:r>
              <a:rPr sz="2800" spc="75" dirty="0">
                <a:latin typeface="Palatino Linotype"/>
                <a:cs typeface="Palatino Linotype"/>
              </a:rPr>
              <a:t> </a:t>
            </a:r>
            <a:r>
              <a:rPr sz="2800" dirty="0">
                <a:latin typeface="Palatino Linotype"/>
                <a:cs typeface="Palatino Linotype"/>
              </a:rPr>
              <a:t>tunic</a:t>
            </a:r>
            <a:r>
              <a:rPr sz="2800" spc="80" dirty="0">
                <a:latin typeface="Palatino Linotype"/>
                <a:cs typeface="Palatino Linotype"/>
              </a:rPr>
              <a:t> </a:t>
            </a:r>
            <a:r>
              <a:rPr sz="2800" dirty="0">
                <a:latin typeface="Palatino Linotype"/>
                <a:cs typeface="Palatino Linotype"/>
              </a:rPr>
              <a:t>is</a:t>
            </a:r>
            <a:r>
              <a:rPr sz="2800" spc="80" dirty="0">
                <a:latin typeface="Palatino Linotype"/>
                <a:cs typeface="Palatino Linotype"/>
              </a:rPr>
              <a:t> </a:t>
            </a:r>
            <a:r>
              <a:rPr sz="2800" dirty="0">
                <a:latin typeface="Palatino Linotype"/>
                <a:cs typeface="Palatino Linotype"/>
              </a:rPr>
              <a:t>a</a:t>
            </a:r>
            <a:r>
              <a:rPr sz="2800" spc="80" dirty="0">
                <a:latin typeface="Palatino Linotype"/>
                <a:cs typeface="Palatino Linotype"/>
              </a:rPr>
              <a:t> </a:t>
            </a:r>
            <a:r>
              <a:rPr sz="2800" dirty="0">
                <a:latin typeface="Palatino Linotype"/>
                <a:cs typeface="Palatino Linotype"/>
              </a:rPr>
              <a:t>long</a:t>
            </a:r>
            <a:r>
              <a:rPr sz="2800" spc="80" dirty="0">
                <a:latin typeface="Palatino Linotype"/>
                <a:cs typeface="Palatino Linotype"/>
              </a:rPr>
              <a:t> </a:t>
            </a:r>
            <a:r>
              <a:rPr sz="2800" dirty="0">
                <a:latin typeface="Palatino Linotype"/>
                <a:cs typeface="Palatino Linotype"/>
              </a:rPr>
              <a:t>piece</a:t>
            </a:r>
            <a:r>
              <a:rPr sz="2800" spc="80" dirty="0">
                <a:latin typeface="Palatino Linotype"/>
                <a:cs typeface="Palatino Linotype"/>
              </a:rPr>
              <a:t> </a:t>
            </a:r>
            <a:r>
              <a:rPr sz="2800" dirty="0">
                <a:latin typeface="Palatino Linotype"/>
                <a:cs typeface="Palatino Linotype"/>
              </a:rPr>
              <a:t>of</a:t>
            </a:r>
            <a:r>
              <a:rPr sz="2800" spc="80" dirty="0">
                <a:latin typeface="Palatino Linotype"/>
                <a:cs typeface="Palatino Linotype"/>
              </a:rPr>
              <a:t> </a:t>
            </a:r>
            <a:r>
              <a:rPr sz="2800" dirty="0">
                <a:latin typeface="Palatino Linotype"/>
                <a:cs typeface="Palatino Linotype"/>
              </a:rPr>
              <a:t>cloth</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dirty="0">
                <a:latin typeface="Palatino Linotype"/>
                <a:cs typeface="Palatino Linotype"/>
              </a:rPr>
              <a:t>covers</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spc="-40" dirty="0">
                <a:latin typeface="Palatino Linotype"/>
                <a:cs typeface="Palatino Linotype"/>
              </a:rPr>
              <a:t>body</a:t>
            </a:r>
            <a:r>
              <a:rPr sz="2800" spc="80" dirty="0">
                <a:latin typeface="Palatino Linotype"/>
                <a:cs typeface="Palatino Linotype"/>
              </a:rPr>
              <a:t> </a:t>
            </a:r>
            <a:r>
              <a:rPr sz="2800" dirty="0">
                <a:latin typeface="Palatino Linotype"/>
                <a:cs typeface="Palatino Linotype"/>
              </a:rPr>
              <a:t>from</a:t>
            </a:r>
            <a:r>
              <a:rPr sz="2800" spc="80" dirty="0">
                <a:latin typeface="Palatino Linotype"/>
                <a:cs typeface="Palatino Linotype"/>
              </a:rPr>
              <a:t> </a:t>
            </a:r>
            <a:r>
              <a:rPr sz="2800" dirty="0">
                <a:latin typeface="Palatino Linotype"/>
                <a:cs typeface="Palatino Linotype"/>
              </a:rPr>
              <a:t>shoulders</a:t>
            </a:r>
            <a:r>
              <a:rPr sz="2800" spc="80" dirty="0">
                <a:latin typeface="Palatino Linotype"/>
                <a:cs typeface="Palatino Linotype"/>
              </a:rPr>
              <a:t> </a:t>
            </a:r>
            <a:r>
              <a:rPr sz="2800" spc="50" dirty="0">
                <a:latin typeface="Palatino Linotype"/>
                <a:cs typeface="Palatino Linotype"/>
              </a:rPr>
              <a:t>to</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spc="-10" dirty="0">
                <a:latin typeface="Palatino Linotype"/>
                <a:cs typeface="Palatino Linotype"/>
              </a:rPr>
              <a:t>ankles. </a:t>
            </a:r>
            <a:r>
              <a:rPr sz="2800" dirty="0">
                <a:latin typeface="Palatino Linotype"/>
                <a:cs typeface="Palatino Linotype"/>
              </a:rPr>
              <a:t>This</a:t>
            </a:r>
            <a:r>
              <a:rPr sz="2800" spc="35" dirty="0">
                <a:latin typeface="Palatino Linotype"/>
                <a:cs typeface="Palatino Linotype"/>
              </a:rPr>
              <a:t> </a:t>
            </a:r>
            <a:r>
              <a:rPr sz="2800" dirty="0">
                <a:latin typeface="Palatino Linotype"/>
                <a:cs typeface="Palatino Linotype"/>
              </a:rPr>
              <a:t>is</a:t>
            </a:r>
            <a:r>
              <a:rPr sz="2800" spc="40" dirty="0">
                <a:latin typeface="Palatino Linotype"/>
                <a:cs typeface="Palatino Linotype"/>
              </a:rPr>
              <a:t> </a:t>
            </a:r>
            <a:r>
              <a:rPr sz="2800" b="1" spc="-10" dirty="0">
                <a:latin typeface="Palatino Linotype"/>
                <a:cs typeface="Palatino Linotype"/>
              </a:rPr>
              <a:t>Wajib</a:t>
            </a:r>
            <a:r>
              <a:rPr sz="2800" b="1" spc="35" dirty="0">
                <a:latin typeface="Palatino Linotype"/>
                <a:cs typeface="Palatino Linotype"/>
              </a:rPr>
              <a:t> </a:t>
            </a:r>
            <a:r>
              <a:rPr sz="2800" dirty="0">
                <a:latin typeface="Palatino Linotype"/>
                <a:cs typeface="Palatino Linotype"/>
              </a:rPr>
              <a:t>part</a:t>
            </a:r>
            <a:r>
              <a:rPr sz="2800" spc="40" dirty="0">
                <a:latin typeface="Palatino Linotype"/>
                <a:cs typeface="Palatino Linotype"/>
              </a:rPr>
              <a:t> </a:t>
            </a:r>
            <a:r>
              <a:rPr sz="2800" dirty="0">
                <a:latin typeface="Palatino Linotype"/>
                <a:cs typeface="Palatino Linotype"/>
              </a:rPr>
              <a:t>of</a:t>
            </a:r>
            <a:r>
              <a:rPr sz="2800" spc="4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283351"/>
            <a:ext cx="6621780" cy="1659255"/>
          </a:xfrm>
          <a:prstGeom prst="rect">
            <a:avLst/>
          </a:prstGeom>
        </p:spPr>
        <p:txBody>
          <a:bodyPr vert="horz" wrap="square" lIns="0" tIns="12700" rIns="0" bIns="0" rtlCol="0">
            <a:spAutoFit/>
          </a:bodyPr>
          <a:lstStyle/>
          <a:p>
            <a:pPr marL="12700" marR="5080">
              <a:lnSpc>
                <a:spcPct val="148900"/>
              </a:lnSpc>
              <a:spcBef>
                <a:spcPts val="10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36”</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70" dirty="0">
                <a:latin typeface="Palatino Linotype"/>
                <a:cs typeface="Palatino Linotype"/>
              </a:rPr>
              <a:t>108”</a:t>
            </a:r>
            <a:r>
              <a:rPr sz="2400" spc="-5" dirty="0">
                <a:latin typeface="Palatino Linotype"/>
                <a:cs typeface="Palatino Linotype"/>
              </a:rPr>
              <a:t> </a:t>
            </a:r>
            <a:r>
              <a:rPr sz="2400" spc="95" dirty="0">
                <a:latin typeface="Palatino Linotype"/>
                <a:cs typeface="Palatino Linotype"/>
              </a:rPr>
              <a:t>(0.90m</a:t>
            </a:r>
            <a:r>
              <a:rPr sz="2400" dirty="0">
                <a:latin typeface="Palatino Linotype"/>
                <a:cs typeface="Palatino Linotype"/>
              </a:rPr>
              <a:t> by</a:t>
            </a:r>
            <a:r>
              <a:rPr sz="2400" spc="-5" dirty="0">
                <a:latin typeface="Palatino Linotype"/>
                <a:cs typeface="Palatino Linotype"/>
              </a:rPr>
              <a:t> </a:t>
            </a:r>
            <a:r>
              <a:rPr sz="2400" spc="85" dirty="0">
                <a:latin typeface="Palatino Linotype"/>
                <a:cs typeface="Palatino Linotype"/>
              </a:rPr>
              <a:t>2.70m) </a:t>
            </a:r>
            <a:r>
              <a:rPr sz="2400" dirty="0">
                <a:latin typeface="Palatino Linotype"/>
                <a:cs typeface="Palatino Linotype"/>
              </a:rPr>
              <a:t>The</a:t>
            </a:r>
            <a:r>
              <a:rPr sz="2400" spc="105" dirty="0">
                <a:latin typeface="Palatino Linotype"/>
                <a:cs typeface="Palatino Linotype"/>
              </a:rPr>
              <a:t> </a:t>
            </a:r>
            <a:r>
              <a:rPr sz="2400" dirty="0">
                <a:latin typeface="Palatino Linotype"/>
                <a:cs typeface="Palatino Linotype"/>
              </a:rPr>
              <a:t>length</a:t>
            </a:r>
            <a:r>
              <a:rPr sz="2400" spc="110" dirty="0">
                <a:latin typeface="Palatino Linotype"/>
                <a:cs typeface="Palatino Linotype"/>
              </a:rPr>
              <a:t> </a:t>
            </a:r>
            <a:r>
              <a:rPr sz="2400" dirty="0">
                <a:latin typeface="Palatino Linotype"/>
                <a:cs typeface="Palatino Linotype"/>
              </a:rPr>
              <a:t>is</a:t>
            </a:r>
            <a:r>
              <a:rPr sz="2400" spc="110" dirty="0">
                <a:latin typeface="Palatino Linotype"/>
                <a:cs typeface="Palatino Linotype"/>
              </a:rPr>
              <a:t> </a:t>
            </a:r>
            <a:r>
              <a:rPr sz="2400" dirty="0">
                <a:latin typeface="Palatino Linotype"/>
                <a:cs typeface="Palatino Linotype"/>
              </a:rPr>
              <a:t>three</a:t>
            </a:r>
            <a:r>
              <a:rPr sz="2400" spc="110" dirty="0">
                <a:latin typeface="Palatino Linotype"/>
                <a:cs typeface="Palatino Linotype"/>
              </a:rPr>
              <a:t> </a:t>
            </a:r>
            <a:r>
              <a:rPr sz="2400" dirty="0">
                <a:latin typeface="Palatino Linotype"/>
                <a:cs typeface="Palatino Linotype"/>
              </a:rPr>
              <a:t>times</a:t>
            </a:r>
            <a:r>
              <a:rPr sz="2400" spc="110" dirty="0">
                <a:latin typeface="Palatino Linotype"/>
                <a:cs typeface="Palatino Linotype"/>
              </a:rPr>
              <a:t> </a:t>
            </a:r>
            <a:r>
              <a:rPr sz="2400" dirty="0">
                <a:latin typeface="Palatino Linotype"/>
                <a:cs typeface="Palatino Linotype"/>
              </a:rPr>
              <a:t>the</a:t>
            </a:r>
            <a:r>
              <a:rPr sz="2400" spc="110" dirty="0">
                <a:latin typeface="Palatino Linotype"/>
                <a:cs typeface="Palatino Linotype"/>
              </a:rPr>
              <a:t> </a:t>
            </a:r>
            <a:r>
              <a:rPr sz="2400" dirty="0">
                <a:latin typeface="Palatino Linotype"/>
                <a:cs typeface="Palatino Linotype"/>
              </a:rPr>
              <a:t>bust</a:t>
            </a:r>
            <a:r>
              <a:rPr sz="2400" spc="105" dirty="0">
                <a:latin typeface="Palatino Linotype"/>
                <a:cs typeface="Palatino Linotype"/>
              </a:rPr>
              <a:t> </a:t>
            </a:r>
            <a:r>
              <a:rPr sz="2400" spc="-10" dirty="0">
                <a:latin typeface="Palatino Linotype"/>
                <a:cs typeface="Palatino Linotype"/>
              </a:rPr>
              <a:t>measurement. </a:t>
            </a:r>
            <a:r>
              <a:rPr sz="2400" dirty="0">
                <a:latin typeface="Palatino Linotype"/>
                <a:cs typeface="Palatino Linotype"/>
              </a:rPr>
              <a:t>The</a:t>
            </a:r>
            <a:r>
              <a:rPr sz="2400" spc="55" dirty="0">
                <a:latin typeface="Palatino Linotype"/>
                <a:cs typeface="Palatino Linotype"/>
              </a:rPr>
              <a:t> </a:t>
            </a:r>
            <a:r>
              <a:rPr sz="2400" spc="-10" dirty="0">
                <a:latin typeface="Palatino Linotype"/>
                <a:cs typeface="Palatino Linotype"/>
              </a:rPr>
              <a:t>width</a:t>
            </a:r>
            <a:r>
              <a:rPr sz="2400" spc="55" dirty="0">
                <a:latin typeface="Palatino Linotype"/>
                <a:cs typeface="Palatino Linotype"/>
              </a:rPr>
              <a:t> </a:t>
            </a:r>
            <a:r>
              <a:rPr sz="2400" dirty="0">
                <a:latin typeface="Palatino Linotype"/>
                <a:cs typeface="Palatino Linotype"/>
              </a:rPr>
              <a:t>is</a:t>
            </a:r>
            <a:r>
              <a:rPr sz="2400" spc="60" dirty="0">
                <a:latin typeface="Palatino Linotype"/>
                <a:cs typeface="Palatino Linotype"/>
              </a:rPr>
              <a:t> </a:t>
            </a:r>
            <a:r>
              <a:rPr sz="2400" dirty="0">
                <a:latin typeface="Palatino Linotype"/>
                <a:cs typeface="Palatino Linotype"/>
              </a:rPr>
              <a:t>the</a:t>
            </a:r>
            <a:r>
              <a:rPr sz="2400" spc="55" dirty="0">
                <a:latin typeface="Palatino Linotype"/>
                <a:cs typeface="Palatino Linotype"/>
              </a:rPr>
              <a:t> </a:t>
            </a:r>
            <a:r>
              <a:rPr sz="2400" dirty="0">
                <a:latin typeface="Palatino Linotype"/>
                <a:cs typeface="Palatino Linotype"/>
              </a:rPr>
              <a:t>measurement</a:t>
            </a:r>
            <a:r>
              <a:rPr sz="2400" spc="60" dirty="0">
                <a:latin typeface="Palatino Linotype"/>
                <a:cs typeface="Palatino Linotype"/>
              </a:rPr>
              <a:t> </a:t>
            </a:r>
            <a:r>
              <a:rPr sz="2400" dirty="0">
                <a:latin typeface="Palatino Linotype"/>
                <a:cs typeface="Palatino Linotype"/>
              </a:rPr>
              <a:t>of</a:t>
            </a:r>
            <a:r>
              <a:rPr sz="2400" spc="55" dirty="0">
                <a:latin typeface="Palatino Linotype"/>
                <a:cs typeface="Palatino Linotype"/>
              </a:rPr>
              <a:t> </a:t>
            </a:r>
            <a:r>
              <a:rPr sz="2400" dirty="0">
                <a:latin typeface="Palatino Linotype"/>
                <a:cs typeface="Palatino Linotype"/>
              </a:rPr>
              <a:t>the</a:t>
            </a:r>
            <a:r>
              <a:rPr sz="2400" spc="60" dirty="0">
                <a:latin typeface="Palatino Linotype"/>
                <a:cs typeface="Palatino Linotype"/>
              </a:rPr>
              <a:t> </a:t>
            </a:r>
            <a:r>
              <a:rPr sz="2400" spc="-10" dirty="0">
                <a:latin typeface="Palatino Linotype"/>
                <a:cs typeface="Palatino Linotype"/>
              </a:rPr>
              <a:t>bust.</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0" y="3929261"/>
            <a:ext cx="20104099" cy="54267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5655925" cy="1950085"/>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175" dirty="0">
                <a:latin typeface="Palatino Linotype"/>
                <a:cs typeface="Palatino Linotype"/>
              </a:rPr>
              <a:t> </a:t>
            </a:r>
            <a:r>
              <a:rPr sz="2950" b="1" spc="80" dirty="0">
                <a:latin typeface="Palatino Linotype"/>
                <a:cs typeface="Palatino Linotype"/>
              </a:rPr>
              <a:t>Six:</a:t>
            </a:r>
            <a:r>
              <a:rPr sz="2950" b="1" spc="190" dirty="0">
                <a:latin typeface="Palatino Linotype"/>
                <a:cs typeface="Palatino Linotype"/>
              </a:rPr>
              <a:t> </a:t>
            </a:r>
            <a:r>
              <a:rPr sz="2950" b="1" spc="65" dirty="0">
                <a:latin typeface="Palatino Linotype"/>
                <a:cs typeface="Palatino Linotype"/>
              </a:rPr>
              <a:t>The</a:t>
            </a:r>
            <a:r>
              <a:rPr sz="2950" b="1" spc="185" dirty="0">
                <a:latin typeface="Palatino Linotype"/>
                <a:cs typeface="Palatino Linotype"/>
              </a:rPr>
              <a:t> </a:t>
            </a:r>
            <a:r>
              <a:rPr sz="2950" b="1" dirty="0">
                <a:latin typeface="Palatino Linotype"/>
                <a:cs typeface="Palatino Linotype"/>
              </a:rPr>
              <a:t>Head</a:t>
            </a:r>
            <a:r>
              <a:rPr sz="2950" b="1" spc="190" dirty="0">
                <a:latin typeface="Palatino Linotype"/>
                <a:cs typeface="Palatino Linotype"/>
              </a:rPr>
              <a:t> </a:t>
            </a:r>
            <a:r>
              <a:rPr sz="2950" b="1" spc="40" dirty="0">
                <a:latin typeface="Palatino Linotype"/>
                <a:cs typeface="Palatino Linotype"/>
              </a:rPr>
              <a:t>Cover</a:t>
            </a:r>
            <a:endParaRPr sz="2950" dirty="0">
              <a:latin typeface="Palatino Linotype"/>
              <a:cs typeface="Palatino Linotype"/>
            </a:endParaRPr>
          </a:p>
          <a:p>
            <a:pPr marL="12700" marR="5080">
              <a:lnSpc>
                <a:spcPct val="142300"/>
              </a:lnSpc>
              <a:spcBef>
                <a:spcPts val="2035"/>
              </a:spcBef>
            </a:pPr>
            <a:r>
              <a:rPr sz="2800" dirty="0">
                <a:latin typeface="Palatino Linotype"/>
                <a:cs typeface="Palatino Linotype"/>
              </a:rPr>
              <a:t>The</a:t>
            </a:r>
            <a:r>
              <a:rPr sz="2800" spc="30" dirty="0">
                <a:latin typeface="Palatino Linotype"/>
                <a:cs typeface="Palatino Linotype"/>
              </a:rPr>
              <a:t> </a:t>
            </a:r>
            <a:r>
              <a:rPr sz="2800" dirty="0">
                <a:latin typeface="Palatino Linotype"/>
                <a:cs typeface="Palatino Linotype"/>
              </a:rPr>
              <a:t>head</a:t>
            </a:r>
            <a:r>
              <a:rPr sz="2800" spc="30" dirty="0">
                <a:latin typeface="Palatino Linotype"/>
                <a:cs typeface="Palatino Linotype"/>
              </a:rPr>
              <a:t> </a:t>
            </a:r>
            <a:r>
              <a:rPr sz="2800" dirty="0">
                <a:latin typeface="Palatino Linotype"/>
                <a:cs typeface="Palatino Linotype"/>
              </a:rPr>
              <a:t>cover</a:t>
            </a:r>
            <a:r>
              <a:rPr sz="2800" spc="30" dirty="0">
                <a:latin typeface="Palatino Linotype"/>
                <a:cs typeface="Palatino Linotype"/>
              </a:rPr>
              <a:t> </a:t>
            </a:r>
            <a:r>
              <a:rPr sz="2800" dirty="0">
                <a:latin typeface="Palatino Linotype"/>
                <a:cs typeface="Palatino Linotype"/>
              </a:rPr>
              <a:t>is</a:t>
            </a:r>
            <a:r>
              <a:rPr sz="2800" spc="30" dirty="0">
                <a:latin typeface="Palatino Linotype"/>
                <a:cs typeface="Palatino Linotype"/>
              </a:rPr>
              <a:t> </a:t>
            </a:r>
            <a:r>
              <a:rPr sz="2800" dirty="0">
                <a:latin typeface="Palatino Linotype"/>
                <a:cs typeface="Palatino Linotype"/>
              </a:rPr>
              <a:t>a</a:t>
            </a:r>
            <a:r>
              <a:rPr sz="2800" spc="30" dirty="0">
                <a:latin typeface="Palatino Linotype"/>
                <a:cs typeface="Palatino Linotype"/>
              </a:rPr>
              <a:t> </a:t>
            </a:r>
            <a:r>
              <a:rPr sz="2800" dirty="0">
                <a:latin typeface="Palatino Linotype"/>
                <a:cs typeface="Palatino Linotype"/>
              </a:rPr>
              <a:t>piece</a:t>
            </a:r>
            <a:r>
              <a:rPr sz="2800" spc="30" dirty="0">
                <a:latin typeface="Palatino Linotype"/>
                <a:cs typeface="Palatino Linotype"/>
              </a:rPr>
              <a:t> </a:t>
            </a:r>
            <a:r>
              <a:rPr sz="2800" dirty="0">
                <a:latin typeface="Palatino Linotype"/>
                <a:cs typeface="Palatino Linotype"/>
              </a:rPr>
              <a:t>of</a:t>
            </a:r>
            <a:r>
              <a:rPr sz="2800" spc="35" dirty="0">
                <a:latin typeface="Palatino Linotype"/>
                <a:cs typeface="Palatino Linotype"/>
              </a:rPr>
              <a:t> </a:t>
            </a:r>
            <a:r>
              <a:rPr sz="2800" dirty="0">
                <a:latin typeface="Palatino Linotype"/>
                <a:cs typeface="Palatino Linotype"/>
              </a:rPr>
              <a:t>cloth</a:t>
            </a:r>
            <a:r>
              <a:rPr sz="2800" spc="30" dirty="0">
                <a:latin typeface="Palatino Linotype"/>
                <a:cs typeface="Palatino Linotype"/>
              </a:rPr>
              <a:t> </a:t>
            </a:r>
            <a:r>
              <a:rPr sz="2800" dirty="0">
                <a:latin typeface="Palatino Linotype"/>
                <a:cs typeface="Palatino Linotype"/>
              </a:rPr>
              <a:t>which</a:t>
            </a:r>
            <a:r>
              <a:rPr sz="2800" spc="30" dirty="0">
                <a:latin typeface="Palatino Linotype"/>
                <a:cs typeface="Palatino Linotype"/>
              </a:rPr>
              <a:t> </a:t>
            </a:r>
            <a:r>
              <a:rPr sz="2800" dirty="0">
                <a:latin typeface="Palatino Linotype"/>
                <a:cs typeface="Palatino Linotype"/>
              </a:rPr>
              <a:t>serves</a:t>
            </a:r>
            <a:r>
              <a:rPr sz="2800" spc="30" dirty="0">
                <a:latin typeface="Palatino Linotype"/>
                <a:cs typeface="Palatino Linotype"/>
              </a:rPr>
              <a:t> </a:t>
            </a:r>
            <a:r>
              <a:rPr sz="2800" dirty="0">
                <a:latin typeface="Palatino Linotype"/>
                <a:cs typeface="Palatino Linotype"/>
              </a:rPr>
              <a:t>as</a:t>
            </a:r>
            <a:r>
              <a:rPr sz="2800" spc="30" dirty="0">
                <a:latin typeface="Palatino Linotype"/>
                <a:cs typeface="Palatino Linotype"/>
              </a:rPr>
              <a:t> </a:t>
            </a:r>
            <a:r>
              <a:rPr sz="2800" dirty="0">
                <a:latin typeface="Palatino Linotype"/>
                <a:cs typeface="Palatino Linotype"/>
              </a:rPr>
              <a:t>a</a:t>
            </a:r>
            <a:r>
              <a:rPr sz="2800" spc="30" dirty="0">
                <a:latin typeface="Palatino Linotype"/>
                <a:cs typeface="Palatino Linotype"/>
              </a:rPr>
              <a:t> </a:t>
            </a:r>
            <a:r>
              <a:rPr sz="2800" dirty="0">
                <a:latin typeface="Palatino Linotype"/>
                <a:cs typeface="Palatino Linotype"/>
              </a:rPr>
              <a:t>scarf</a:t>
            </a:r>
            <a:r>
              <a:rPr sz="2800" spc="35" dirty="0">
                <a:latin typeface="Palatino Linotype"/>
                <a:cs typeface="Palatino Linotype"/>
              </a:rPr>
              <a:t> </a:t>
            </a:r>
            <a:r>
              <a:rPr sz="2800" dirty="0">
                <a:latin typeface="Palatino Linotype"/>
                <a:cs typeface="Palatino Linotype"/>
              </a:rPr>
              <a:t>and</a:t>
            </a:r>
            <a:r>
              <a:rPr sz="2800" spc="30" dirty="0">
                <a:latin typeface="Palatino Linotype"/>
                <a:cs typeface="Palatino Linotype"/>
              </a:rPr>
              <a:t> </a:t>
            </a:r>
            <a:r>
              <a:rPr sz="2800" dirty="0">
                <a:latin typeface="Palatino Linotype"/>
                <a:cs typeface="Palatino Linotype"/>
              </a:rPr>
              <a:t>covers</a:t>
            </a:r>
            <a:r>
              <a:rPr sz="2800" spc="30" dirty="0">
                <a:latin typeface="Palatino Linotype"/>
                <a:cs typeface="Palatino Linotype"/>
              </a:rPr>
              <a:t> </a:t>
            </a:r>
            <a:r>
              <a:rPr sz="2800" dirty="0">
                <a:latin typeface="Palatino Linotype"/>
                <a:cs typeface="Palatino Linotype"/>
              </a:rPr>
              <a:t>the</a:t>
            </a:r>
            <a:r>
              <a:rPr sz="2800" spc="30" dirty="0">
                <a:latin typeface="Palatino Linotype"/>
                <a:cs typeface="Palatino Linotype"/>
              </a:rPr>
              <a:t> </a:t>
            </a:r>
            <a:r>
              <a:rPr sz="2800" dirty="0">
                <a:latin typeface="Palatino Linotype"/>
                <a:cs typeface="Palatino Linotype"/>
              </a:rPr>
              <a:t>head</a:t>
            </a:r>
            <a:r>
              <a:rPr sz="2800" spc="30" dirty="0">
                <a:latin typeface="Palatino Linotype"/>
                <a:cs typeface="Palatino Linotype"/>
              </a:rPr>
              <a:t> </a:t>
            </a:r>
            <a:r>
              <a:rPr sz="2800" dirty="0">
                <a:latin typeface="Palatino Linotype"/>
                <a:cs typeface="Palatino Linotype"/>
              </a:rPr>
              <a:t>and</a:t>
            </a:r>
            <a:r>
              <a:rPr sz="2800" spc="30" dirty="0">
                <a:latin typeface="Palatino Linotype"/>
                <a:cs typeface="Palatino Linotype"/>
              </a:rPr>
              <a:t> </a:t>
            </a:r>
            <a:r>
              <a:rPr sz="2800" dirty="0">
                <a:latin typeface="Palatino Linotype"/>
                <a:cs typeface="Palatino Linotype"/>
              </a:rPr>
              <a:t>neck</a:t>
            </a:r>
            <a:r>
              <a:rPr sz="2800" spc="35" dirty="0">
                <a:latin typeface="Palatino Linotype"/>
                <a:cs typeface="Palatino Linotype"/>
              </a:rPr>
              <a:t> </a:t>
            </a:r>
            <a:r>
              <a:rPr sz="2800" dirty="0">
                <a:latin typeface="Palatino Linotype"/>
                <a:cs typeface="Palatino Linotype"/>
              </a:rPr>
              <a:t>of</a:t>
            </a:r>
            <a:r>
              <a:rPr sz="2800" spc="30" dirty="0">
                <a:latin typeface="Palatino Linotype"/>
                <a:cs typeface="Palatino Linotype"/>
              </a:rPr>
              <a:t> </a:t>
            </a:r>
            <a:r>
              <a:rPr sz="2800" dirty="0">
                <a:latin typeface="Palatino Linotype"/>
                <a:cs typeface="Palatino Linotype"/>
              </a:rPr>
              <a:t>the</a:t>
            </a:r>
            <a:r>
              <a:rPr sz="2800" spc="30" dirty="0">
                <a:latin typeface="Palatino Linotype"/>
                <a:cs typeface="Palatino Linotype"/>
              </a:rPr>
              <a:t> </a:t>
            </a:r>
            <a:r>
              <a:rPr sz="2800" spc="-20" dirty="0">
                <a:latin typeface="Palatino Linotype"/>
                <a:cs typeface="Palatino Linotype"/>
              </a:rPr>
              <a:t>body. </a:t>
            </a:r>
            <a:r>
              <a:rPr sz="2800" dirty="0">
                <a:latin typeface="Palatino Linotype"/>
                <a:cs typeface="Palatino Linotype"/>
              </a:rPr>
              <a:t>This</a:t>
            </a:r>
            <a:r>
              <a:rPr sz="2800" spc="120" dirty="0">
                <a:latin typeface="Palatino Linotype"/>
                <a:cs typeface="Palatino Linotype"/>
              </a:rPr>
              <a:t> </a:t>
            </a:r>
            <a:r>
              <a:rPr sz="2800" dirty="0">
                <a:latin typeface="Palatino Linotype"/>
                <a:cs typeface="Palatino Linotype"/>
              </a:rPr>
              <a:t>is</a:t>
            </a:r>
            <a:r>
              <a:rPr sz="2800" spc="114" dirty="0">
                <a:latin typeface="Palatino Linotype"/>
                <a:cs typeface="Palatino Linotype"/>
              </a:rPr>
              <a:t> </a:t>
            </a:r>
            <a:r>
              <a:rPr sz="2800" b="1" dirty="0">
                <a:latin typeface="Palatino Linotype"/>
                <a:cs typeface="Palatino Linotype"/>
              </a:rPr>
              <a:t>Mustahab</a:t>
            </a:r>
            <a:r>
              <a:rPr sz="2800" b="1" spc="120" dirty="0">
                <a:latin typeface="Palatino Linotype"/>
                <a:cs typeface="Palatino Linotype"/>
              </a:rPr>
              <a:t> </a:t>
            </a:r>
            <a:r>
              <a:rPr sz="2800" dirty="0">
                <a:latin typeface="Palatino Linotype"/>
                <a:cs typeface="Palatino Linotype"/>
              </a:rPr>
              <a:t>part</a:t>
            </a:r>
            <a:r>
              <a:rPr sz="2800" spc="120" dirty="0">
                <a:latin typeface="Palatino Linotype"/>
                <a:cs typeface="Palatino Linotype"/>
              </a:rPr>
              <a:t> </a:t>
            </a:r>
            <a:r>
              <a:rPr sz="2800" dirty="0">
                <a:latin typeface="Palatino Linotype"/>
                <a:cs typeface="Palatino Linotype"/>
              </a:rPr>
              <a:t>of</a:t>
            </a:r>
            <a:r>
              <a:rPr sz="2800" spc="12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10102175"/>
            <a:ext cx="6170295" cy="389890"/>
          </a:xfrm>
          <a:prstGeom prst="rect">
            <a:avLst/>
          </a:prstGeom>
        </p:spPr>
        <p:txBody>
          <a:bodyPr vert="horz" wrap="square" lIns="0" tIns="11430" rIns="0" bIns="0" rtlCol="0">
            <a:spAutoFit/>
          </a:bodyPr>
          <a:lstStyle/>
          <a:p>
            <a:pPr marL="12700">
              <a:lnSpc>
                <a:spcPct val="100000"/>
              </a:lnSpc>
              <a:spcBef>
                <a:spcPts val="9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27”</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55" dirty="0">
                <a:latin typeface="Palatino Linotype"/>
                <a:cs typeface="Palatino Linotype"/>
              </a:rPr>
              <a:t>63”</a:t>
            </a:r>
            <a:r>
              <a:rPr sz="2400" spc="-5" dirty="0">
                <a:latin typeface="Palatino Linotype"/>
                <a:cs typeface="Palatino Linotype"/>
              </a:rPr>
              <a:t> </a:t>
            </a:r>
            <a:r>
              <a:rPr sz="2400" spc="95" dirty="0">
                <a:latin typeface="Palatino Linotype"/>
                <a:cs typeface="Palatino Linotype"/>
              </a:rPr>
              <a:t>(0.68m</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85" dirty="0">
                <a:latin typeface="Palatino Linotype"/>
                <a:cs typeface="Palatino Linotype"/>
              </a:rPr>
              <a:t>1.58m)</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0" y="3954875"/>
            <a:ext cx="20104099" cy="537547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a:spLocks noGrp="1"/>
          </p:cNvSpPr>
          <p:nvPr>
            <p:ph type="body" idx="1"/>
          </p:nvPr>
        </p:nvSpPr>
        <p:spPr>
          <a:prstGeom prst="rect">
            <a:avLst/>
          </a:prstGeom>
        </p:spPr>
        <p:txBody>
          <a:bodyPr vert="horz" wrap="square" lIns="0" tIns="108842" rIns="0" bIns="0" rtlCol="0">
            <a:spAutoFit/>
          </a:bodyPr>
          <a:lstStyle/>
          <a:p>
            <a:pPr marL="263525">
              <a:lnSpc>
                <a:spcPct val="100000"/>
              </a:lnSpc>
              <a:spcBef>
                <a:spcPts val="114"/>
              </a:spcBef>
            </a:pPr>
            <a:r>
              <a:rPr spc="55" dirty="0"/>
              <a:t>Step</a:t>
            </a:r>
            <a:r>
              <a:rPr spc="250" dirty="0"/>
              <a:t> </a:t>
            </a:r>
            <a:r>
              <a:rPr dirty="0"/>
              <a:t>Seven:</a:t>
            </a:r>
            <a:r>
              <a:rPr spc="250" dirty="0"/>
              <a:t> </a:t>
            </a:r>
            <a:r>
              <a:rPr spc="65" dirty="0"/>
              <a:t>The</a:t>
            </a:r>
            <a:r>
              <a:rPr spc="250" dirty="0"/>
              <a:t> </a:t>
            </a:r>
            <a:r>
              <a:rPr dirty="0"/>
              <a:t>Inner</a:t>
            </a:r>
            <a:r>
              <a:rPr spc="250" dirty="0"/>
              <a:t> </a:t>
            </a:r>
            <a:r>
              <a:rPr spc="45" dirty="0"/>
              <a:t>Wrapper</a:t>
            </a:r>
            <a:r>
              <a:rPr spc="250" dirty="0"/>
              <a:t> </a:t>
            </a:r>
            <a:r>
              <a:rPr spc="100" dirty="0"/>
              <a:t>(Chaddar)</a:t>
            </a:r>
          </a:p>
          <a:p>
            <a:pPr marL="263525" marR="5080">
              <a:lnSpc>
                <a:spcPct val="112900"/>
              </a:lnSpc>
              <a:spcBef>
                <a:spcPts val="3020"/>
              </a:spcBef>
            </a:pPr>
            <a:r>
              <a:rPr sz="2800" b="0" dirty="0">
                <a:latin typeface="Palatino Linotype"/>
                <a:cs typeface="Palatino Linotype"/>
              </a:rPr>
              <a:t>The</a:t>
            </a:r>
            <a:r>
              <a:rPr sz="2800" b="0" spc="65" dirty="0">
                <a:latin typeface="Palatino Linotype"/>
                <a:cs typeface="Palatino Linotype"/>
              </a:rPr>
              <a:t> </a:t>
            </a:r>
            <a:r>
              <a:rPr sz="2800" b="0" dirty="0">
                <a:latin typeface="Palatino Linotype"/>
                <a:cs typeface="Palatino Linotype"/>
              </a:rPr>
              <a:t>Inner</a:t>
            </a:r>
            <a:r>
              <a:rPr sz="2800" b="0" spc="70" dirty="0">
                <a:latin typeface="Palatino Linotype"/>
                <a:cs typeface="Palatino Linotype"/>
              </a:rPr>
              <a:t> </a:t>
            </a:r>
            <a:r>
              <a:rPr sz="2800" b="0" spc="-35" dirty="0">
                <a:latin typeface="Palatino Linotype"/>
                <a:cs typeface="Palatino Linotype"/>
              </a:rPr>
              <a:t>Wrapper</a:t>
            </a:r>
            <a:r>
              <a:rPr sz="2800" b="0" spc="70" dirty="0">
                <a:latin typeface="Palatino Linotype"/>
                <a:cs typeface="Palatino Linotype"/>
              </a:rPr>
              <a:t> </a:t>
            </a:r>
            <a:r>
              <a:rPr sz="2800" b="0" dirty="0">
                <a:latin typeface="Palatino Linotype"/>
                <a:cs typeface="Palatino Linotype"/>
              </a:rPr>
              <a:t>is</a:t>
            </a:r>
            <a:r>
              <a:rPr sz="2800" b="0" spc="70" dirty="0">
                <a:latin typeface="Palatino Linotype"/>
                <a:cs typeface="Palatino Linotype"/>
              </a:rPr>
              <a:t> </a:t>
            </a:r>
            <a:r>
              <a:rPr sz="2800" b="0" dirty="0">
                <a:latin typeface="Palatino Linotype"/>
                <a:cs typeface="Palatino Linotype"/>
              </a:rPr>
              <a:t>an</a:t>
            </a:r>
            <a:r>
              <a:rPr sz="2800" b="0" spc="65" dirty="0">
                <a:latin typeface="Palatino Linotype"/>
                <a:cs typeface="Palatino Linotype"/>
              </a:rPr>
              <a:t> </a:t>
            </a:r>
            <a:r>
              <a:rPr sz="2800" b="0" dirty="0">
                <a:latin typeface="Palatino Linotype"/>
                <a:cs typeface="Palatino Linotype"/>
              </a:rPr>
              <a:t>inner</a:t>
            </a:r>
            <a:r>
              <a:rPr sz="2800" b="0" spc="70" dirty="0">
                <a:latin typeface="Palatino Linotype"/>
                <a:cs typeface="Palatino Linotype"/>
              </a:rPr>
              <a:t> </a:t>
            </a:r>
            <a:r>
              <a:rPr sz="2800" b="0" dirty="0">
                <a:latin typeface="Palatino Linotype"/>
                <a:cs typeface="Palatino Linotype"/>
              </a:rPr>
              <a:t>broad</a:t>
            </a:r>
            <a:r>
              <a:rPr sz="2800" b="0" spc="70" dirty="0">
                <a:latin typeface="Palatino Linotype"/>
                <a:cs typeface="Palatino Linotype"/>
              </a:rPr>
              <a:t> </a:t>
            </a:r>
            <a:r>
              <a:rPr sz="2800" b="0" dirty="0">
                <a:latin typeface="Palatino Linotype"/>
                <a:cs typeface="Palatino Linotype"/>
              </a:rPr>
              <a:t>sheet</a:t>
            </a:r>
            <a:r>
              <a:rPr sz="2800" b="0" spc="70" dirty="0">
                <a:latin typeface="Palatino Linotype"/>
                <a:cs typeface="Palatino Linotype"/>
              </a:rPr>
              <a:t> </a:t>
            </a:r>
            <a:r>
              <a:rPr sz="2800" b="0" dirty="0">
                <a:latin typeface="Palatino Linotype"/>
                <a:cs typeface="Palatino Linotype"/>
              </a:rPr>
              <a:t>of</a:t>
            </a:r>
            <a:r>
              <a:rPr sz="2800" b="0" spc="65" dirty="0">
                <a:latin typeface="Palatino Linotype"/>
                <a:cs typeface="Palatino Linotype"/>
              </a:rPr>
              <a:t> </a:t>
            </a:r>
            <a:r>
              <a:rPr sz="2800" b="0" dirty="0">
                <a:latin typeface="Palatino Linotype"/>
                <a:cs typeface="Palatino Linotype"/>
              </a:rPr>
              <a:t>cloth</a:t>
            </a:r>
            <a:r>
              <a:rPr sz="2800" b="0" spc="70" dirty="0">
                <a:latin typeface="Palatino Linotype"/>
                <a:cs typeface="Palatino Linotype"/>
              </a:rPr>
              <a:t> </a:t>
            </a:r>
            <a:r>
              <a:rPr sz="2800" b="0" dirty="0">
                <a:latin typeface="Palatino Linotype"/>
                <a:cs typeface="Palatino Linotype"/>
              </a:rPr>
              <a:t>which</a:t>
            </a:r>
            <a:r>
              <a:rPr sz="2800" b="0" spc="70" dirty="0">
                <a:latin typeface="Palatino Linotype"/>
                <a:cs typeface="Palatino Linotype"/>
              </a:rPr>
              <a:t> </a:t>
            </a:r>
            <a:r>
              <a:rPr sz="2800" b="0" spc="-25" dirty="0">
                <a:latin typeface="Palatino Linotype"/>
                <a:cs typeface="Palatino Linotype"/>
              </a:rPr>
              <a:t>wraps</a:t>
            </a:r>
            <a:r>
              <a:rPr sz="2800" b="0" spc="70" dirty="0">
                <a:latin typeface="Palatino Linotype"/>
                <a:cs typeface="Palatino Linotype"/>
              </a:rPr>
              <a:t> </a:t>
            </a:r>
            <a:r>
              <a:rPr sz="2800" b="0" dirty="0">
                <a:latin typeface="Palatino Linotype"/>
                <a:cs typeface="Palatino Linotype"/>
              </a:rPr>
              <a:t>all</a:t>
            </a:r>
            <a:r>
              <a:rPr sz="2800" b="0" spc="65" dirty="0">
                <a:latin typeface="Palatino Linotype"/>
                <a:cs typeface="Palatino Linotype"/>
              </a:rPr>
              <a:t> </a:t>
            </a:r>
            <a:r>
              <a:rPr sz="2800" b="0" dirty="0">
                <a:latin typeface="Palatino Linotype"/>
                <a:cs typeface="Palatino Linotype"/>
              </a:rPr>
              <a:t>the</a:t>
            </a:r>
            <a:r>
              <a:rPr sz="2800" b="0" spc="70" dirty="0">
                <a:latin typeface="Palatino Linotype"/>
                <a:cs typeface="Palatino Linotype"/>
              </a:rPr>
              <a:t> </a:t>
            </a:r>
            <a:r>
              <a:rPr sz="2800" b="0" dirty="0">
                <a:latin typeface="Palatino Linotype"/>
                <a:cs typeface="Palatino Linotype"/>
              </a:rPr>
              <a:t>parts</a:t>
            </a:r>
            <a:r>
              <a:rPr sz="2800" b="0" spc="70" dirty="0">
                <a:latin typeface="Palatino Linotype"/>
                <a:cs typeface="Palatino Linotype"/>
              </a:rPr>
              <a:t> </a:t>
            </a:r>
            <a:r>
              <a:rPr sz="2800" b="0" dirty="0">
                <a:latin typeface="Palatino Linotype"/>
                <a:cs typeface="Palatino Linotype"/>
              </a:rPr>
              <a:t>of</a:t>
            </a:r>
            <a:r>
              <a:rPr sz="2800" b="0" spc="70" dirty="0">
                <a:latin typeface="Palatino Linotype"/>
                <a:cs typeface="Palatino Linotype"/>
              </a:rPr>
              <a:t> </a:t>
            </a:r>
            <a:r>
              <a:rPr sz="2800" b="0" dirty="0">
                <a:latin typeface="Palatino Linotype"/>
                <a:cs typeface="Palatino Linotype"/>
              </a:rPr>
              <a:t>the</a:t>
            </a:r>
            <a:r>
              <a:rPr sz="2800" b="0" spc="65" dirty="0">
                <a:latin typeface="Palatino Linotype"/>
                <a:cs typeface="Palatino Linotype"/>
              </a:rPr>
              <a:t> </a:t>
            </a:r>
            <a:r>
              <a:rPr sz="2800" b="0" dirty="0">
                <a:latin typeface="Palatino Linotype"/>
                <a:cs typeface="Palatino Linotype"/>
              </a:rPr>
              <a:t>shroud.</a:t>
            </a:r>
            <a:r>
              <a:rPr sz="2800" b="0" spc="70" dirty="0">
                <a:latin typeface="Palatino Linotype"/>
                <a:cs typeface="Palatino Linotype"/>
              </a:rPr>
              <a:t> </a:t>
            </a:r>
            <a:r>
              <a:rPr sz="2800" b="0" dirty="0">
                <a:latin typeface="Palatino Linotype"/>
                <a:cs typeface="Palatino Linotype"/>
              </a:rPr>
              <a:t>It</a:t>
            </a:r>
            <a:r>
              <a:rPr sz="2800" b="0" spc="70" dirty="0">
                <a:latin typeface="Palatino Linotype"/>
                <a:cs typeface="Palatino Linotype"/>
              </a:rPr>
              <a:t> </a:t>
            </a:r>
            <a:r>
              <a:rPr sz="2800" b="0" dirty="0">
                <a:latin typeface="Palatino Linotype"/>
                <a:cs typeface="Palatino Linotype"/>
              </a:rPr>
              <a:t>covers</a:t>
            </a:r>
            <a:r>
              <a:rPr sz="2800" b="0" spc="70" dirty="0">
                <a:latin typeface="Palatino Linotype"/>
                <a:cs typeface="Palatino Linotype"/>
              </a:rPr>
              <a:t> </a:t>
            </a:r>
            <a:r>
              <a:rPr sz="2800" b="0" dirty="0">
                <a:latin typeface="Palatino Linotype"/>
                <a:cs typeface="Palatino Linotype"/>
              </a:rPr>
              <a:t>the</a:t>
            </a:r>
            <a:r>
              <a:rPr sz="2800" b="0" spc="65" dirty="0">
                <a:latin typeface="Palatino Linotype"/>
                <a:cs typeface="Palatino Linotype"/>
              </a:rPr>
              <a:t> </a:t>
            </a:r>
            <a:r>
              <a:rPr sz="2800" b="0" spc="-20" dirty="0">
                <a:latin typeface="Palatino Linotype"/>
                <a:cs typeface="Palatino Linotype"/>
              </a:rPr>
              <a:t>whole </a:t>
            </a:r>
            <a:r>
              <a:rPr sz="2800" b="0" spc="-40" dirty="0">
                <a:latin typeface="Palatino Linotype"/>
                <a:cs typeface="Palatino Linotype"/>
              </a:rPr>
              <a:t>body</a:t>
            </a:r>
            <a:r>
              <a:rPr sz="2800" b="0" spc="45" dirty="0">
                <a:latin typeface="Palatino Linotype"/>
                <a:cs typeface="Palatino Linotype"/>
              </a:rPr>
              <a:t> </a:t>
            </a:r>
            <a:r>
              <a:rPr sz="2800" b="0" dirty="0">
                <a:latin typeface="Palatino Linotype"/>
                <a:cs typeface="Palatino Linotype"/>
              </a:rPr>
              <a:t>from</a:t>
            </a:r>
            <a:r>
              <a:rPr sz="2800" b="0" spc="45" dirty="0">
                <a:latin typeface="Palatino Linotype"/>
                <a:cs typeface="Palatino Linotype"/>
              </a:rPr>
              <a:t> </a:t>
            </a:r>
            <a:r>
              <a:rPr sz="2800" b="0" dirty="0">
                <a:latin typeface="Palatino Linotype"/>
                <a:cs typeface="Palatino Linotype"/>
              </a:rPr>
              <a:t>top</a:t>
            </a:r>
            <a:r>
              <a:rPr sz="2800" b="0" spc="50" dirty="0">
                <a:latin typeface="Palatino Linotype"/>
                <a:cs typeface="Palatino Linotype"/>
              </a:rPr>
              <a:t> to</a:t>
            </a:r>
            <a:r>
              <a:rPr sz="2800" b="0" spc="45" dirty="0">
                <a:latin typeface="Palatino Linotype"/>
                <a:cs typeface="Palatino Linotype"/>
              </a:rPr>
              <a:t> </a:t>
            </a:r>
            <a:r>
              <a:rPr sz="2800" b="0" dirty="0">
                <a:latin typeface="Palatino Linotype"/>
                <a:cs typeface="Palatino Linotype"/>
              </a:rPr>
              <a:t>the</a:t>
            </a:r>
            <a:r>
              <a:rPr sz="2800" b="0" spc="50" dirty="0">
                <a:latin typeface="Palatino Linotype"/>
                <a:cs typeface="Palatino Linotype"/>
              </a:rPr>
              <a:t> </a:t>
            </a:r>
            <a:r>
              <a:rPr sz="2800" b="0" spc="-10" dirty="0">
                <a:latin typeface="Palatino Linotype"/>
                <a:cs typeface="Palatino Linotype"/>
              </a:rPr>
              <a:t>bottom.</a:t>
            </a:r>
            <a:endParaRPr sz="2800" dirty="0">
              <a:latin typeface="Palatino Linotype"/>
              <a:cs typeface="Palatino Linotype"/>
            </a:endParaRPr>
          </a:p>
          <a:p>
            <a:pPr marL="263525">
              <a:lnSpc>
                <a:spcPct val="100000"/>
              </a:lnSpc>
              <a:spcBef>
                <a:spcPts val="1425"/>
              </a:spcBef>
            </a:pPr>
            <a:r>
              <a:rPr sz="2800" b="0" dirty="0">
                <a:latin typeface="Palatino Linotype"/>
                <a:cs typeface="Palatino Linotype"/>
              </a:rPr>
              <a:t>This</a:t>
            </a:r>
            <a:r>
              <a:rPr sz="2800" b="0" spc="35" dirty="0">
                <a:latin typeface="Palatino Linotype"/>
                <a:cs typeface="Palatino Linotype"/>
              </a:rPr>
              <a:t> </a:t>
            </a:r>
            <a:r>
              <a:rPr sz="2800" b="0" dirty="0">
                <a:latin typeface="Palatino Linotype"/>
                <a:cs typeface="Palatino Linotype"/>
              </a:rPr>
              <a:t>is</a:t>
            </a:r>
            <a:r>
              <a:rPr sz="2800" b="0" spc="40" dirty="0">
                <a:latin typeface="Palatino Linotype"/>
                <a:cs typeface="Palatino Linotype"/>
              </a:rPr>
              <a:t> </a:t>
            </a:r>
            <a:r>
              <a:rPr sz="2800" spc="-10" dirty="0"/>
              <a:t>Wajib</a:t>
            </a:r>
            <a:r>
              <a:rPr sz="2800" spc="35" dirty="0"/>
              <a:t> </a:t>
            </a:r>
            <a:r>
              <a:rPr sz="2800" b="0" dirty="0">
                <a:latin typeface="Palatino Linotype"/>
                <a:cs typeface="Palatino Linotype"/>
              </a:rPr>
              <a:t>part</a:t>
            </a:r>
            <a:r>
              <a:rPr sz="2800" b="0" spc="40" dirty="0">
                <a:latin typeface="Palatino Linotype"/>
                <a:cs typeface="Palatino Linotype"/>
              </a:rPr>
              <a:t> </a:t>
            </a:r>
            <a:r>
              <a:rPr sz="2800" b="0" dirty="0">
                <a:latin typeface="Palatino Linotype"/>
                <a:cs typeface="Palatino Linotype"/>
              </a:rPr>
              <a:t>of</a:t>
            </a:r>
            <a:r>
              <a:rPr sz="2800" b="0" spc="40" dirty="0">
                <a:latin typeface="Palatino Linotype"/>
                <a:cs typeface="Palatino Linotype"/>
              </a:rPr>
              <a:t> </a:t>
            </a:r>
            <a:r>
              <a:rPr sz="2800" b="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765013"/>
            <a:ext cx="9834880" cy="1114425"/>
          </a:xfrm>
          <a:prstGeom prst="rect">
            <a:avLst/>
          </a:prstGeom>
        </p:spPr>
        <p:txBody>
          <a:bodyPr vert="horz" wrap="square" lIns="0" tIns="191770" rIns="0" bIns="0" rtlCol="0">
            <a:spAutoFit/>
          </a:bodyPr>
          <a:lstStyle/>
          <a:p>
            <a:pPr marL="12700">
              <a:lnSpc>
                <a:spcPct val="100000"/>
              </a:lnSpc>
              <a:spcBef>
                <a:spcPts val="151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90”</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55" dirty="0">
                <a:latin typeface="Palatino Linotype"/>
                <a:cs typeface="Palatino Linotype"/>
              </a:rPr>
              <a:t>90”</a:t>
            </a:r>
            <a:r>
              <a:rPr sz="2400" spc="-5" dirty="0">
                <a:latin typeface="Palatino Linotype"/>
                <a:cs typeface="Palatino Linotype"/>
              </a:rPr>
              <a:t> </a:t>
            </a:r>
            <a:r>
              <a:rPr sz="2400" spc="95" dirty="0">
                <a:latin typeface="Palatino Linotype"/>
                <a:cs typeface="Palatino Linotype"/>
              </a:rPr>
              <a:t>(2.25m</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85" dirty="0">
                <a:latin typeface="Palatino Linotype"/>
                <a:cs typeface="Palatino Linotype"/>
              </a:rPr>
              <a:t>2.25m)</a:t>
            </a:r>
            <a:endParaRPr sz="2400" dirty="0">
              <a:latin typeface="Palatino Linotype"/>
              <a:cs typeface="Palatino Linotype"/>
            </a:endParaRPr>
          </a:p>
          <a:p>
            <a:pPr marL="12700">
              <a:lnSpc>
                <a:spcPct val="100000"/>
              </a:lnSpc>
              <a:spcBef>
                <a:spcPts val="1405"/>
              </a:spcBef>
            </a:pPr>
            <a:r>
              <a:rPr sz="2400" dirty="0">
                <a:latin typeface="Palatino Linotype"/>
                <a:cs typeface="Palatino Linotype"/>
              </a:rPr>
              <a:t>The</a:t>
            </a:r>
            <a:r>
              <a:rPr sz="2400" spc="40" dirty="0">
                <a:latin typeface="Palatino Linotype"/>
                <a:cs typeface="Palatino Linotype"/>
              </a:rPr>
              <a:t> </a:t>
            </a:r>
            <a:r>
              <a:rPr sz="2400" dirty="0">
                <a:latin typeface="Palatino Linotype"/>
                <a:cs typeface="Palatino Linotype"/>
              </a:rPr>
              <a:t>length</a:t>
            </a:r>
            <a:r>
              <a:rPr sz="2400" spc="45" dirty="0">
                <a:latin typeface="Palatino Linotype"/>
                <a:cs typeface="Palatino Linotype"/>
              </a:rPr>
              <a:t> </a:t>
            </a:r>
            <a:r>
              <a:rPr sz="2400" dirty="0">
                <a:latin typeface="Palatino Linotype"/>
                <a:cs typeface="Palatino Linotype"/>
              </a:rPr>
              <a:t>of</a:t>
            </a:r>
            <a:r>
              <a:rPr sz="2400" spc="40" dirty="0">
                <a:latin typeface="Palatino Linotype"/>
                <a:cs typeface="Palatino Linotype"/>
              </a:rPr>
              <a:t> </a:t>
            </a:r>
            <a:r>
              <a:rPr sz="2400" dirty="0">
                <a:latin typeface="Palatino Linotype"/>
                <a:cs typeface="Palatino Linotype"/>
              </a:rPr>
              <a:t>the</a:t>
            </a:r>
            <a:r>
              <a:rPr sz="2400" spc="45" dirty="0">
                <a:latin typeface="Palatino Linotype"/>
                <a:cs typeface="Palatino Linotype"/>
              </a:rPr>
              <a:t> </a:t>
            </a:r>
            <a:r>
              <a:rPr sz="2400" spc="-40" dirty="0">
                <a:latin typeface="Palatino Linotype"/>
                <a:cs typeface="Palatino Linotype"/>
              </a:rPr>
              <a:t>Chaddar</a:t>
            </a:r>
            <a:r>
              <a:rPr sz="2400" spc="40" dirty="0">
                <a:latin typeface="Palatino Linotype"/>
                <a:cs typeface="Palatino Linotype"/>
              </a:rPr>
              <a:t> </a:t>
            </a:r>
            <a:r>
              <a:rPr sz="2400" dirty="0">
                <a:latin typeface="Palatino Linotype"/>
                <a:cs typeface="Palatino Linotype"/>
              </a:rPr>
              <a:t>is</a:t>
            </a:r>
            <a:r>
              <a:rPr sz="2400" spc="45" dirty="0">
                <a:latin typeface="Palatino Linotype"/>
                <a:cs typeface="Palatino Linotype"/>
              </a:rPr>
              <a:t> </a:t>
            </a:r>
            <a:r>
              <a:rPr sz="2400" dirty="0">
                <a:latin typeface="Palatino Linotype"/>
                <a:cs typeface="Palatino Linotype"/>
              </a:rPr>
              <a:t>one</a:t>
            </a:r>
            <a:r>
              <a:rPr sz="2400" spc="45" dirty="0">
                <a:latin typeface="Palatino Linotype"/>
                <a:cs typeface="Palatino Linotype"/>
              </a:rPr>
              <a:t> </a:t>
            </a:r>
            <a:r>
              <a:rPr sz="2400" dirty="0">
                <a:latin typeface="Palatino Linotype"/>
                <a:cs typeface="Palatino Linotype"/>
              </a:rPr>
              <a:t>and</a:t>
            </a:r>
            <a:r>
              <a:rPr sz="2400" spc="40" dirty="0">
                <a:latin typeface="Palatino Linotype"/>
                <a:cs typeface="Palatino Linotype"/>
              </a:rPr>
              <a:t> </a:t>
            </a:r>
            <a:r>
              <a:rPr sz="2400" dirty="0">
                <a:latin typeface="Palatino Linotype"/>
                <a:cs typeface="Palatino Linotype"/>
              </a:rPr>
              <a:t>a</a:t>
            </a:r>
            <a:r>
              <a:rPr sz="2400" spc="45" dirty="0">
                <a:latin typeface="Palatino Linotype"/>
                <a:cs typeface="Palatino Linotype"/>
              </a:rPr>
              <a:t> </a:t>
            </a:r>
            <a:r>
              <a:rPr sz="2400" dirty="0">
                <a:latin typeface="Palatino Linotype"/>
                <a:cs typeface="Palatino Linotype"/>
              </a:rPr>
              <a:t>half</a:t>
            </a:r>
            <a:r>
              <a:rPr sz="2400" spc="40" dirty="0">
                <a:latin typeface="Palatino Linotype"/>
                <a:cs typeface="Palatino Linotype"/>
              </a:rPr>
              <a:t> </a:t>
            </a:r>
            <a:r>
              <a:rPr sz="2400" dirty="0">
                <a:latin typeface="Palatino Linotype"/>
                <a:cs typeface="Palatino Linotype"/>
              </a:rPr>
              <a:t>times</a:t>
            </a:r>
            <a:r>
              <a:rPr sz="2400" spc="45" dirty="0">
                <a:latin typeface="Palatino Linotype"/>
                <a:cs typeface="Palatino Linotype"/>
              </a:rPr>
              <a:t> </a:t>
            </a:r>
            <a:r>
              <a:rPr sz="2400" dirty="0">
                <a:latin typeface="Palatino Linotype"/>
                <a:cs typeface="Palatino Linotype"/>
              </a:rPr>
              <a:t>the</a:t>
            </a:r>
            <a:r>
              <a:rPr sz="2400" spc="45" dirty="0">
                <a:latin typeface="Palatino Linotype"/>
                <a:cs typeface="Palatino Linotype"/>
              </a:rPr>
              <a:t> </a:t>
            </a:r>
            <a:r>
              <a:rPr sz="2400" dirty="0">
                <a:latin typeface="Palatino Linotype"/>
                <a:cs typeface="Palatino Linotype"/>
              </a:rPr>
              <a:t>height</a:t>
            </a:r>
            <a:r>
              <a:rPr sz="2400" spc="40" dirty="0">
                <a:latin typeface="Palatino Linotype"/>
                <a:cs typeface="Palatino Linotype"/>
              </a:rPr>
              <a:t> </a:t>
            </a:r>
            <a:r>
              <a:rPr sz="2400" dirty="0">
                <a:latin typeface="Palatino Linotype"/>
                <a:cs typeface="Palatino Linotype"/>
              </a:rPr>
              <a:t>of</a:t>
            </a:r>
            <a:r>
              <a:rPr sz="2400" spc="45" dirty="0">
                <a:latin typeface="Palatino Linotype"/>
                <a:cs typeface="Palatino Linotype"/>
              </a:rPr>
              <a:t> </a:t>
            </a:r>
            <a:r>
              <a:rPr sz="2400" dirty="0">
                <a:latin typeface="Palatino Linotype"/>
                <a:cs typeface="Palatino Linotype"/>
              </a:rPr>
              <a:t>the</a:t>
            </a:r>
            <a:r>
              <a:rPr sz="2400" spc="40" dirty="0">
                <a:latin typeface="Palatino Linotype"/>
                <a:cs typeface="Palatino Linotype"/>
              </a:rPr>
              <a:t> </a:t>
            </a:r>
            <a:r>
              <a:rPr sz="2400" spc="-10" dirty="0">
                <a:latin typeface="Palatino Linotype"/>
                <a:cs typeface="Palatino Linotype"/>
              </a:rPr>
              <a:t>body.</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355358" y="4734809"/>
            <a:ext cx="19393388" cy="50721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6347996" cy="1848583"/>
          </a:xfrm>
          <a:prstGeom prst="rect">
            <a:avLst/>
          </a:prstGeom>
        </p:spPr>
        <p:txBody>
          <a:bodyPr vert="horz" wrap="square" lIns="0" tIns="17145" rIns="0" bIns="0" rtlCol="0">
            <a:spAutoFit/>
          </a:bodyPr>
          <a:lstStyle/>
          <a:p>
            <a:pPr marL="12700">
              <a:lnSpc>
                <a:spcPct val="100000"/>
              </a:lnSpc>
              <a:spcBef>
                <a:spcPts val="135"/>
              </a:spcBef>
            </a:pPr>
            <a:r>
              <a:rPr lang="en-US" sz="6000" dirty="0">
                <a:solidFill>
                  <a:srgbClr val="5C5C5C"/>
                </a:solidFill>
                <a:latin typeface="DINCondensed-Bold"/>
              </a:rPr>
              <a:t>WHAT IS DEATH? ANSWERS OF THE INFALLIBLES </a:t>
            </a:r>
            <a:br>
              <a:rPr lang="en-US" dirty="0"/>
            </a:br>
            <a:endParaRPr spc="-630" dirty="0"/>
          </a:p>
        </p:txBody>
      </p:sp>
      <p:sp>
        <p:nvSpPr>
          <p:cNvPr id="3" name="object 3"/>
          <p:cNvSpPr txBox="1"/>
          <p:nvPr/>
        </p:nvSpPr>
        <p:spPr>
          <a:xfrm>
            <a:off x="816054" y="2071005"/>
            <a:ext cx="18388330" cy="8056880"/>
          </a:xfrm>
          <a:prstGeom prst="rect">
            <a:avLst/>
          </a:prstGeom>
        </p:spPr>
        <p:txBody>
          <a:bodyPr vert="horz" wrap="square" lIns="0" tIns="12700" rIns="0" bIns="0" rtlCol="0">
            <a:spAutoFit/>
          </a:bodyPr>
          <a:lstStyle/>
          <a:p>
            <a:pPr marL="63500" marR="55880">
              <a:lnSpc>
                <a:spcPct val="112400"/>
              </a:lnSpc>
              <a:spcBef>
                <a:spcPts val="100"/>
              </a:spcBef>
            </a:pPr>
            <a:r>
              <a:rPr sz="3300" dirty="0">
                <a:solidFill>
                  <a:srgbClr val="333333"/>
                </a:solidFill>
                <a:latin typeface="Palatino Linotype"/>
                <a:cs typeface="Palatino Linotype"/>
              </a:rPr>
              <a:t>“For</a:t>
            </a:r>
            <a:r>
              <a:rPr sz="3300" spc="-6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believer</a:t>
            </a:r>
            <a:r>
              <a:rPr sz="3300" spc="15" dirty="0">
                <a:solidFill>
                  <a:srgbClr val="333333"/>
                </a:solidFill>
                <a:latin typeface="Palatino Linotype"/>
                <a:cs typeface="Palatino Linotype"/>
              </a:rPr>
              <a:t> </a:t>
            </a:r>
            <a:r>
              <a:rPr sz="3300" spc="55" dirty="0">
                <a:solidFill>
                  <a:srgbClr val="333333"/>
                </a:solidFill>
                <a:latin typeface="Palatino Linotype"/>
                <a:cs typeface="Palatino Linotype"/>
              </a:rPr>
              <a:t>it</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like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taking</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o</a:t>
            </a:r>
            <a:r>
              <a:rPr sz="3300" dirty="0">
                <a:solidFill>
                  <a:srgbClr val="333333"/>
                </a:solidFill>
                <a:latin typeface="Courier New"/>
                <a:cs typeface="Courier New"/>
              </a:rPr>
              <a:t>ﬀ</a:t>
            </a:r>
            <a:r>
              <a:rPr sz="3300" spc="-1065" dirty="0">
                <a:solidFill>
                  <a:srgbClr val="333333"/>
                </a:solidFill>
                <a:latin typeface="Courier New"/>
                <a:cs typeface="Courier New"/>
              </a:rPr>
              <a:t> </a:t>
            </a:r>
            <a:r>
              <a:rPr sz="3300" dirty="0">
                <a:solidFill>
                  <a:srgbClr val="333333"/>
                </a:solidFill>
                <a:latin typeface="Palatino Linotype"/>
                <a:cs typeface="Palatino Linotype"/>
              </a:rPr>
              <a:t>of</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15" dirty="0">
                <a:solidFill>
                  <a:srgbClr val="333333"/>
                </a:solidFill>
                <a:latin typeface="Palatino Linotype"/>
                <a:cs typeface="Palatino Linotype"/>
              </a:rPr>
              <a:t> </a:t>
            </a:r>
            <a:r>
              <a:rPr sz="3300" spc="-10" dirty="0">
                <a:solidFill>
                  <a:srgbClr val="333333"/>
                </a:solidFill>
                <a:latin typeface="Palatino Linotype"/>
                <a:cs typeface="Palatino Linotype"/>
              </a:rPr>
              <a:t>dirty</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garment</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an</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iron</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collar</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chain;</a:t>
            </a:r>
            <a:r>
              <a:rPr sz="3300" spc="20" dirty="0">
                <a:solidFill>
                  <a:srgbClr val="333333"/>
                </a:solidFill>
                <a:latin typeface="Palatino Linotype"/>
                <a:cs typeface="Palatino Linotype"/>
              </a:rPr>
              <a:t> </a:t>
            </a:r>
            <a:r>
              <a:rPr sz="3300" spc="-10" dirty="0">
                <a:solidFill>
                  <a:srgbClr val="333333"/>
                </a:solidFill>
                <a:latin typeface="Palatino Linotype"/>
                <a:cs typeface="Palatino Linotype"/>
              </a:rPr>
              <a:t>changing </a:t>
            </a:r>
            <a:r>
              <a:rPr sz="3300" dirty="0">
                <a:solidFill>
                  <a:srgbClr val="333333"/>
                </a:solidFill>
                <a:latin typeface="Palatino Linotype"/>
                <a:cs typeface="Palatino Linotype"/>
              </a:rPr>
              <a:t>into</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nicest</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garments,</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most</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fragrant</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perfumes</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00" dirty="0">
                <a:solidFill>
                  <a:srgbClr val="333333"/>
                </a:solidFill>
                <a:latin typeface="Palatino Linotype"/>
                <a:cs typeface="Palatino Linotype"/>
              </a:rPr>
              <a:t> </a:t>
            </a:r>
            <a:r>
              <a:rPr sz="3300" spc="-10" dirty="0">
                <a:solidFill>
                  <a:srgbClr val="333333"/>
                </a:solidFill>
                <a:latin typeface="Palatino Linotype"/>
                <a:cs typeface="Palatino Linotype"/>
              </a:rPr>
              <a:t>riding</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best</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mount</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0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95" dirty="0">
                <a:solidFill>
                  <a:srgbClr val="333333"/>
                </a:solidFill>
                <a:latin typeface="Palatino Linotype"/>
                <a:cs typeface="Palatino Linotype"/>
              </a:rPr>
              <a:t> </a:t>
            </a:r>
            <a:r>
              <a:rPr sz="3300" dirty="0">
                <a:solidFill>
                  <a:srgbClr val="333333"/>
                </a:solidFill>
                <a:latin typeface="Palatino Linotype"/>
                <a:cs typeface="Palatino Linotype"/>
              </a:rPr>
              <a:t>best</a:t>
            </a:r>
            <a:r>
              <a:rPr sz="3300" spc="100" dirty="0">
                <a:solidFill>
                  <a:srgbClr val="333333"/>
                </a:solidFill>
                <a:latin typeface="Palatino Linotype"/>
                <a:cs typeface="Palatino Linotype"/>
              </a:rPr>
              <a:t> </a:t>
            </a:r>
            <a:r>
              <a:rPr sz="3300" spc="-25" dirty="0">
                <a:solidFill>
                  <a:srgbClr val="333333"/>
                </a:solidFill>
                <a:latin typeface="Palatino Linotype"/>
                <a:cs typeface="Palatino Linotype"/>
              </a:rPr>
              <a:t>of </a:t>
            </a:r>
            <a:r>
              <a:rPr sz="3300" dirty="0">
                <a:solidFill>
                  <a:srgbClr val="333333"/>
                </a:solidFill>
                <a:latin typeface="Palatino Linotype"/>
                <a:cs typeface="Palatino Linotype"/>
              </a:rPr>
              <a:t>the abodes.</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For</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spc="-20" dirty="0">
                <a:solidFill>
                  <a:srgbClr val="333333"/>
                </a:solidFill>
                <a:latin typeface="Palatino Linotype"/>
                <a:cs typeface="Palatino Linotype"/>
              </a:rPr>
              <a:t>disbeliever,</a:t>
            </a:r>
            <a:r>
              <a:rPr sz="3300" spc="45" dirty="0">
                <a:solidFill>
                  <a:srgbClr val="333333"/>
                </a:solidFill>
                <a:latin typeface="Palatino Linotype"/>
                <a:cs typeface="Palatino Linotype"/>
              </a:rPr>
              <a:t> </a:t>
            </a:r>
            <a:r>
              <a:rPr sz="3300" spc="55" dirty="0">
                <a:solidFill>
                  <a:srgbClr val="333333"/>
                </a:solidFill>
                <a:latin typeface="Palatino Linotype"/>
                <a:cs typeface="Palatino Linotype"/>
              </a:rPr>
              <a:t>it</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like</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taking</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o</a:t>
            </a:r>
            <a:r>
              <a:rPr sz="3300" dirty="0">
                <a:solidFill>
                  <a:srgbClr val="333333"/>
                </a:solidFill>
                <a:latin typeface="Courier New"/>
                <a:cs typeface="Courier New"/>
              </a:rPr>
              <a:t>ﬀ</a:t>
            </a:r>
            <a:r>
              <a:rPr sz="3300" spc="-1065" dirty="0">
                <a:solidFill>
                  <a:srgbClr val="333333"/>
                </a:solidFill>
                <a:latin typeface="Courier New"/>
                <a:cs typeface="Courier New"/>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garment</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45" dirty="0">
                <a:solidFill>
                  <a:srgbClr val="333333"/>
                </a:solidFill>
                <a:latin typeface="Palatino Linotype"/>
                <a:cs typeface="Palatino Linotype"/>
              </a:rPr>
              <a:t> </a:t>
            </a:r>
            <a:r>
              <a:rPr sz="3300" spc="-10" dirty="0">
                <a:solidFill>
                  <a:srgbClr val="333333"/>
                </a:solidFill>
                <a:latin typeface="Palatino Linotype"/>
                <a:cs typeface="Palatino Linotype"/>
              </a:rPr>
              <a:t>pride</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transfer</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from</a:t>
            </a:r>
            <a:r>
              <a:rPr sz="3300" spc="4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45" dirty="0">
                <a:solidFill>
                  <a:srgbClr val="333333"/>
                </a:solidFill>
                <a:latin typeface="Palatino Linotype"/>
                <a:cs typeface="Palatino Linotype"/>
              </a:rPr>
              <a:t> </a:t>
            </a:r>
            <a:r>
              <a:rPr sz="3300" spc="-20" dirty="0">
                <a:solidFill>
                  <a:srgbClr val="333333"/>
                </a:solidFill>
                <a:latin typeface="Palatino Linotype"/>
                <a:cs typeface="Palatino Linotype"/>
              </a:rPr>
              <a:t>best </a:t>
            </a:r>
            <a:r>
              <a:rPr sz="3300" dirty="0">
                <a:solidFill>
                  <a:srgbClr val="333333"/>
                </a:solidFill>
                <a:latin typeface="Palatino Linotype"/>
                <a:cs typeface="Palatino Linotype"/>
              </a:rPr>
              <a:t>abodes</a:t>
            </a:r>
            <a:r>
              <a:rPr sz="3300" spc="70" dirty="0">
                <a:solidFill>
                  <a:srgbClr val="333333"/>
                </a:solidFill>
                <a:latin typeface="Palatino Linotype"/>
                <a:cs typeface="Palatino Linotype"/>
              </a:rPr>
              <a:t> </a:t>
            </a:r>
            <a:r>
              <a:rPr sz="3300" dirty="0">
                <a:solidFill>
                  <a:srgbClr val="333333"/>
                </a:solidFill>
                <a:latin typeface="Palatino Linotype"/>
                <a:cs typeface="Palatino Linotype"/>
              </a:rPr>
              <a:t>into</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filthiest</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roughest</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garments</a:t>
            </a:r>
            <a:r>
              <a:rPr sz="3300" spc="70"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into</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most</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terrifying</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houses</a:t>
            </a:r>
            <a:r>
              <a:rPr sz="3300" spc="7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75"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70" dirty="0">
                <a:solidFill>
                  <a:srgbClr val="333333"/>
                </a:solidFill>
                <a:latin typeface="Palatino Linotype"/>
                <a:cs typeface="Palatino Linotype"/>
              </a:rPr>
              <a:t> </a:t>
            </a:r>
            <a:r>
              <a:rPr sz="3300" spc="-25" dirty="0">
                <a:solidFill>
                  <a:srgbClr val="333333"/>
                </a:solidFill>
                <a:latin typeface="Palatino Linotype"/>
                <a:cs typeface="Palatino Linotype"/>
              </a:rPr>
              <a:t>the</a:t>
            </a:r>
            <a:endParaRPr sz="3300" dirty="0">
              <a:latin typeface="Palatino Linotype"/>
              <a:cs typeface="Palatino Linotype"/>
            </a:endParaRPr>
          </a:p>
          <a:p>
            <a:pPr marL="63500">
              <a:lnSpc>
                <a:spcPct val="100000"/>
              </a:lnSpc>
              <a:spcBef>
                <a:spcPts val="905"/>
              </a:spcBef>
              <a:tabLst>
                <a:tab pos="5625465" algn="l"/>
              </a:tabLst>
            </a:pPr>
            <a:r>
              <a:rPr sz="3300" dirty="0">
                <a:solidFill>
                  <a:srgbClr val="333333"/>
                </a:solidFill>
                <a:latin typeface="Palatino Linotype"/>
                <a:cs typeface="Palatino Linotype"/>
              </a:rPr>
              <a:t>most</a:t>
            </a:r>
            <a:r>
              <a:rPr sz="3300" spc="85" dirty="0">
                <a:solidFill>
                  <a:srgbClr val="333333"/>
                </a:solidFill>
                <a:latin typeface="Palatino Linotype"/>
                <a:cs typeface="Palatino Linotype"/>
              </a:rPr>
              <a:t> </a:t>
            </a:r>
            <a:r>
              <a:rPr sz="3300" dirty="0">
                <a:solidFill>
                  <a:srgbClr val="333333"/>
                </a:solidFill>
                <a:latin typeface="Palatino Linotype"/>
                <a:cs typeface="Palatino Linotype"/>
              </a:rPr>
              <a:t>severe</a:t>
            </a:r>
            <a:r>
              <a:rPr sz="3300" spc="85" dirty="0">
                <a:solidFill>
                  <a:srgbClr val="333333"/>
                </a:solidFill>
                <a:latin typeface="Palatino Linotype"/>
                <a:cs typeface="Palatino Linotype"/>
              </a:rPr>
              <a:t> </a:t>
            </a:r>
            <a:r>
              <a:rPr sz="3300" spc="-10" dirty="0">
                <a:solidFill>
                  <a:srgbClr val="333333"/>
                </a:solidFill>
                <a:latin typeface="Palatino Linotype"/>
                <a:cs typeface="Palatino Linotype"/>
              </a:rPr>
              <a:t>chastisements.”</a:t>
            </a:r>
            <a:r>
              <a:rPr sz="3075" spc="-15" baseline="31165" dirty="0">
                <a:solidFill>
                  <a:srgbClr val="333333"/>
                </a:solidFill>
                <a:latin typeface="Palatino Linotype"/>
                <a:cs typeface="Palatino Linotype"/>
              </a:rPr>
              <a:t>4</a:t>
            </a:r>
            <a:r>
              <a:rPr sz="3075" baseline="31165" dirty="0">
                <a:solidFill>
                  <a:srgbClr val="333333"/>
                </a:solidFill>
                <a:latin typeface="Palatino Linotype"/>
                <a:cs typeface="Palatino Linotype"/>
              </a:rPr>
              <a:t>	</a:t>
            </a:r>
            <a:r>
              <a:rPr sz="3300" b="1" dirty="0">
                <a:solidFill>
                  <a:srgbClr val="333333"/>
                </a:solidFill>
                <a:latin typeface="Palatino Linotype"/>
                <a:cs typeface="Palatino Linotype"/>
              </a:rPr>
              <a:t>Imam</a:t>
            </a:r>
            <a:r>
              <a:rPr sz="3300" b="1" spc="180" dirty="0">
                <a:solidFill>
                  <a:srgbClr val="333333"/>
                </a:solidFill>
                <a:latin typeface="Palatino Linotype"/>
                <a:cs typeface="Palatino Linotype"/>
              </a:rPr>
              <a:t> </a:t>
            </a:r>
            <a:r>
              <a:rPr sz="3300" b="1" spc="65" dirty="0">
                <a:solidFill>
                  <a:srgbClr val="333333"/>
                </a:solidFill>
                <a:latin typeface="Palatino Linotype"/>
                <a:cs typeface="Palatino Linotype"/>
              </a:rPr>
              <a:t>As-</a:t>
            </a:r>
            <a:r>
              <a:rPr sz="3300" b="1" dirty="0">
                <a:solidFill>
                  <a:srgbClr val="333333"/>
                </a:solidFill>
                <a:latin typeface="Palatino Linotype"/>
                <a:cs typeface="Palatino Linotype"/>
              </a:rPr>
              <a:t>Sadiq</a:t>
            </a:r>
            <a:r>
              <a:rPr sz="3300" b="1" spc="185" dirty="0">
                <a:solidFill>
                  <a:srgbClr val="333333"/>
                </a:solidFill>
                <a:latin typeface="Palatino Linotype"/>
                <a:cs typeface="Palatino Linotype"/>
              </a:rPr>
              <a:t> </a:t>
            </a:r>
            <a:r>
              <a:rPr sz="3300" b="1" spc="220" dirty="0">
                <a:solidFill>
                  <a:srgbClr val="333333"/>
                </a:solidFill>
                <a:latin typeface="Palatino Linotype"/>
                <a:cs typeface="Palatino Linotype"/>
              </a:rPr>
              <a:t>(A)</a:t>
            </a:r>
            <a:endParaRPr sz="3300" dirty="0">
              <a:latin typeface="Palatino Linotype"/>
              <a:cs typeface="Palatino Linotype"/>
            </a:endParaRPr>
          </a:p>
          <a:p>
            <a:pPr>
              <a:lnSpc>
                <a:spcPct val="100000"/>
              </a:lnSpc>
              <a:spcBef>
                <a:spcPts val="80"/>
              </a:spcBef>
            </a:pPr>
            <a:endParaRPr sz="3300" dirty="0">
              <a:latin typeface="Palatino Linotype"/>
              <a:cs typeface="Palatino Linotype"/>
            </a:endParaRPr>
          </a:p>
          <a:p>
            <a:pPr marL="63500" marR="85090">
              <a:lnSpc>
                <a:spcPct val="112400"/>
              </a:lnSpc>
              <a:spcBef>
                <a:spcPts val="5"/>
              </a:spcBef>
            </a:pPr>
            <a:r>
              <a:rPr sz="3300" spc="-670" dirty="0">
                <a:solidFill>
                  <a:srgbClr val="333333"/>
                </a:solidFill>
                <a:latin typeface="Palatino Linotype"/>
                <a:cs typeface="Palatino Linotype"/>
              </a:rPr>
              <a:t>“</a:t>
            </a:r>
            <a:r>
              <a:rPr sz="3300" spc="-200" dirty="0">
                <a:solidFill>
                  <a:srgbClr val="333333"/>
                </a:solidFill>
                <a:latin typeface="Palatino Linotype"/>
                <a:cs typeface="Palatino Linotype"/>
              </a:rPr>
              <a:t>A</a:t>
            </a:r>
            <a:r>
              <a:rPr sz="3300" spc="-50" dirty="0">
                <a:solidFill>
                  <a:srgbClr val="333333"/>
                </a:solidFill>
                <a:latin typeface="Palatino Linotype"/>
                <a:cs typeface="Palatino Linotype"/>
              </a:rPr>
              <a:t>t</a:t>
            </a:r>
            <a:r>
              <a:rPr sz="3300" spc="9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60" dirty="0">
                <a:solidFill>
                  <a:srgbClr val="333333"/>
                </a:solidFill>
                <a:latin typeface="Palatino Linotype"/>
                <a:cs typeface="Palatino Linotype"/>
              </a:rPr>
              <a:t> </a:t>
            </a:r>
            <a:r>
              <a:rPr sz="3300" dirty="0">
                <a:solidFill>
                  <a:srgbClr val="333333"/>
                </a:solidFill>
                <a:latin typeface="Palatino Linotype"/>
                <a:cs typeface="Palatino Linotype"/>
              </a:rPr>
              <a:t>time</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death,</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angel</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of</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death</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says:</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‘What</a:t>
            </a:r>
            <a:r>
              <a:rPr sz="3300" spc="15" dirty="0">
                <a:solidFill>
                  <a:srgbClr val="333333"/>
                </a:solidFill>
                <a:latin typeface="Palatino Linotype"/>
                <a:cs typeface="Palatino Linotype"/>
              </a:rPr>
              <a:t> </a:t>
            </a:r>
            <a:r>
              <a:rPr sz="3300" spc="-10" dirty="0">
                <a:solidFill>
                  <a:srgbClr val="333333"/>
                </a:solidFill>
                <a:latin typeface="Palatino Linotype"/>
                <a:cs typeface="Palatino Linotype"/>
              </a:rPr>
              <a:t>you</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hope</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for</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will</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15" dirty="0">
                <a:solidFill>
                  <a:srgbClr val="333333"/>
                </a:solidFill>
                <a:latin typeface="Palatino Linotype"/>
                <a:cs typeface="Palatino Linotype"/>
              </a:rPr>
              <a:t> </a:t>
            </a:r>
            <a:r>
              <a:rPr sz="3300" spc="-20" dirty="0">
                <a:solidFill>
                  <a:srgbClr val="333333"/>
                </a:solidFill>
                <a:latin typeface="Palatino Linotype"/>
                <a:cs typeface="Palatino Linotype"/>
              </a:rPr>
              <a:t>given</a:t>
            </a:r>
            <a:r>
              <a:rPr sz="3300" spc="15"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20" dirty="0">
                <a:solidFill>
                  <a:srgbClr val="333333"/>
                </a:solidFill>
                <a:latin typeface="Palatino Linotype"/>
                <a:cs typeface="Palatino Linotype"/>
              </a:rPr>
              <a:t> </a:t>
            </a:r>
            <a:r>
              <a:rPr sz="3300" spc="-10" dirty="0">
                <a:solidFill>
                  <a:srgbClr val="333333"/>
                </a:solidFill>
                <a:latin typeface="Palatino Linotype"/>
                <a:cs typeface="Palatino Linotype"/>
              </a:rPr>
              <a:t>you</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5" dirty="0">
                <a:solidFill>
                  <a:srgbClr val="333333"/>
                </a:solidFill>
                <a:latin typeface="Palatino Linotype"/>
                <a:cs typeface="Palatino Linotype"/>
              </a:rPr>
              <a:t> </a:t>
            </a:r>
            <a:r>
              <a:rPr sz="3300" spc="-20" dirty="0">
                <a:solidFill>
                  <a:srgbClr val="333333"/>
                </a:solidFill>
                <a:latin typeface="Palatino Linotype"/>
                <a:cs typeface="Palatino Linotype"/>
              </a:rPr>
              <a:t>that </a:t>
            </a:r>
            <a:r>
              <a:rPr sz="3300" dirty="0">
                <a:solidFill>
                  <a:srgbClr val="333333"/>
                </a:solidFill>
                <a:latin typeface="Palatino Linotype"/>
                <a:cs typeface="Palatino Linotype"/>
              </a:rPr>
              <a:t>from</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which</a:t>
            </a:r>
            <a:r>
              <a:rPr sz="3300" spc="-55" dirty="0">
                <a:solidFill>
                  <a:srgbClr val="333333"/>
                </a:solidFill>
                <a:latin typeface="Palatino Linotype"/>
                <a:cs typeface="Palatino Linotype"/>
              </a:rPr>
              <a:t> </a:t>
            </a:r>
            <a:r>
              <a:rPr sz="3300" spc="-10" dirty="0">
                <a:solidFill>
                  <a:srgbClr val="333333"/>
                </a:solidFill>
                <a:latin typeface="Palatino Linotype"/>
                <a:cs typeface="Palatino Linotype"/>
              </a:rPr>
              <a:t>you</a:t>
            </a:r>
            <a:r>
              <a:rPr sz="3300" spc="-50" dirty="0">
                <a:solidFill>
                  <a:srgbClr val="333333"/>
                </a:solidFill>
                <a:latin typeface="Palatino Linotype"/>
                <a:cs typeface="Palatino Linotype"/>
              </a:rPr>
              <a:t> </a:t>
            </a:r>
            <a:r>
              <a:rPr sz="3300" spc="-10" dirty="0">
                <a:solidFill>
                  <a:srgbClr val="333333"/>
                </a:solidFill>
                <a:latin typeface="Palatino Linotype"/>
                <a:cs typeface="Palatino Linotype"/>
              </a:rPr>
              <a:t>fear,</a:t>
            </a:r>
            <a:r>
              <a:rPr sz="3300" spc="-55" dirty="0">
                <a:solidFill>
                  <a:srgbClr val="333333"/>
                </a:solidFill>
                <a:latin typeface="Palatino Linotype"/>
                <a:cs typeface="Palatino Linotype"/>
              </a:rPr>
              <a:t> </a:t>
            </a:r>
            <a:r>
              <a:rPr sz="3300" spc="-10" dirty="0">
                <a:solidFill>
                  <a:srgbClr val="333333"/>
                </a:solidFill>
                <a:latin typeface="Palatino Linotype"/>
                <a:cs typeface="Palatino Linotype"/>
              </a:rPr>
              <a:t>you</a:t>
            </a:r>
            <a:r>
              <a:rPr sz="3300" spc="-50" dirty="0">
                <a:solidFill>
                  <a:srgbClr val="333333"/>
                </a:solidFill>
                <a:latin typeface="Palatino Linotype"/>
                <a:cs typeface="Palatino Linotype"/>
              </a:rPr>
              <a:t> </a:t>
            </a:r>
            <a:r>
              <a:rPr sz="3300" dirty="0">
                <a:solidFill>
                  <a:srgbClr val="333333"/>
                </a:solidFill>
                <a:latin typeface="Palatino Linotype"/>
                <a:cs typeface="Palatino Linotype"/>
              </a:rPr>
              <a:t>will</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55" dirty="0">
                <a:solidFill>
                  <a:srgbClr val="333333"/>
                </a:solidFill>
                <a:latin typeface="Palatino Linotype"/>
                <a:cs typeface="Palatino Linotype"/>
              </a:rPr>
              <a:t> </a:t>
            </a:r>
            <a:r>
              <a:rPr sz="3300" spc="-20" dirty="0">
                <a:solidFill>
                  <a:srgbClr val="333333"/>
                </a:solidFill>
                <a:latin typeface="Palatino Linotype"/>
                <a:cs typeface="Palatino Linotype"/>
              </a:rPr>
              <a:t>given</a:t>
            </a:r>
            <a:r>
              <a:rPr sz="3300" spc="-50" dirty="0">
                <a:solidFill>
                  <a:srgbClr val="333333"/>
                </a:solidFill>
                <a:latin typeface="Palatino Linotype"/>
                <a:cs typeface="Palatino Linotype"/>
              </a:rPr>
              <a:t> </a:t>
            </a:r>
            <a:r>
              <a:rPr sz="3300" spc="-10" dirty="0">
                <a:solidFill>
                  <a:srgbClr val="333333"/>
                </a:solidFill>
                <a:latin typeface="Palatino Linotype"/>
                <a:cs typeface="Palatino Linotype"/>
              </a:rPr>
              <a:t>security.’</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At</a:t>
            </a:r>
            <a:r>
              <a:rPr sz="3300" spc="-50" dirty="0">
                <a:solidFill>
                  <a:srgbClr val="333333"/>
                </a:solidFill>
                <a:latin typeface="Palatino Linotype"/>
                <a:cs typeface="Palatino Linotype"/>
              </a:rPr>
              <a:t> </a:t>
            </a:r>
            <a:r>
              <a:rPr sz="3300" dirty="0">
                <a:solidFill>
                  <a:srgbClr val="333333"/>
                </a:solidFill>
                <a:latin typeface="Palatino Linotype"/>
                <a:cs typeface="Palatino Linotype"/>
              </a:rPr>
              <a:t>that</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moment,</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a</a:t>
            </a:r>
            <a:r>
              <a:rPr sz="3300" spc="-50" dirty="0">
                <a:solidFill>
                  <a:srgbClr val="333333"/>
                </a:solidFill>
                <a:latin typeface="Palatino Linotype"/>
                <a:cs typeface="Palatino Linotype"/>
              </a:rPr>
              <a:t> </a:t>
            </a:r>
            <a:r>
              <a:rPr sz="3300" dirty="0">
                <a:solidFill>
                  <a:srgbClr val="333333"/>
                </a:solidFill>
                <a:latin typeface="Palatino Linotype"/>
                <a:cs typeface="Palatino Linotype"/>
              </a:rPr>
              <a:t>door</a:t>
            </a:r>
            <a:r>
              <a:rPr sz="3300" spc="-55" dirty="0">
                <a:solidFill>
                  <a:srgbClr val="333333"/>
                </a:solidFill>
                <a:latin typeface="Palatino Linotype"/>
                <a:cs typeface="Palatino Linotype"/>
              </a:rPr>
              <a:t> </a:t>
            </a:r>
            <a:r>
              <a:rPr sz="3300" spc="50" dirty="0">
                <a:solidFill>
                  <a:srgbClr val="333333"/>
                </a:solidFill>
                <a:latin typeface="Palatino Linotype"/>
                <a:cs typeface="Palatino Linotype"/>
              </a:rPr>
              <a:t>to</a:t>
            </a:r>
            <a:r>
              <a:rPr sz="3300" spc="-50" dirty="0">
                <a:solidFill>
                  <a:srgbClr val="333333"/>
                </a:solidFill>
                <a:latin typeface="Palatino Linotype"/>
                <a:cs typeface="Palatino Linotype"/>
              </a:rPr>
              <a:t> </a:t>
            </a:r>
            <a:r>
              <a:rPr sz="3300" spc="-25" dirty="0">
                <a:solidFill>
                  <a:srgbClr val="333333"/>
                </a:solidFill>
                <a:latin typeface="Palatino Linotype"/>
                <a:cs typeface="Palatino Linotype"/>
              </a:rPr>
              <a:t>Paradise</a:t>
            </a:r>
            <a:r>
              <a:rPr sz="3300" spc="-55" dirty="0">
                <a:solidFill>
                  <a:srgbClr val="333333"/>
                </a:solidFill>
                <a:latin typeface="Palatino Linotype"/>
                <a:cs typeface="Palatino Linotype"/>
              </a:rPr>
              <a:t> </a:t>
            </a:r>
            <a:r>
              <a:rPr sz="3300" dirty="0">
                <a:solidFill>
                  <a:srgbClr val="333333"/>
                </a:solidFill>
                <a:latin typeface="Palatino Linotype"/>
                <a:cs typeface="Palatino Linotype"/>
              </a:rPr>
              <a:t>will</a:t>
            </a:r>
            <a:r>
              <a:rPr sz="3300" spc="-50" dirty="0">
                <a:solidFill>
                  <a:srgbClr val="333333"/>
                </a:solidFill>
                <a:latin typeface="Palatino Linotype"/>
                <a:cs typeface="Palatino Linotype"/>
              </a:rPr>
              <a:t> </a:t>
            </a:r>
            <a:r>
              <a:rPr sz="3300" spc="-25" dirty="0">
                <a:solidFill>
                  <a:srgbClr val="333333"/>
                </a:solidFill>
                <a:latin typeface="Palatino Linotype"/>
                <a:cs typeface="Palatino Linotype"/>
              </a:rPr>
              <a:t>be </a:t>
            </a:r>
            <a:r>
              <a:rPr sz="3300" dirty="0">
                <a:solidFill>
                  <a:srgbClr val="333333"/>
                </a:solidFill>
                <a:latin typeface="Palatino Linotype"/>
                <a:cs typeface="Palatino Linotype"/>
              </a:rPr>
              <a:t>opened</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before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him</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he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will</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see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his</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position.</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He</a:t>
            </a:r>
            <a:r>
              <a:rPr sz="3300" spc="20" dirty="0">
                <a:solidFill>
                  <a:srgbClr val="333333"/>
                </a:solidFill>
                <a:latin typeface="Palatino Linotype"/>
                <a:cs typeface="Palatino Linotype"/>
              </a:rPr>
              <a:t> </a:t>
            </a:r>
            <a:r>
              <a:rPr sz="3300" spc="-50" dirty="0">
                <a:solidFill>
                  <a:srgbClr val="333333"/>
                </a:solidFill>
                <a:latin typeface="Palatino Linotype"/>
                <a:cs typeface="Palatino Linotype"/>
              </a:rPr>
              <a:t>would</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be</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told,</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‘Look</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at</a:t>
            </a:r>
            <a:r>
              <a:rPr sz="3300" spc="15" dirty="0">
                <a:solidFill>
                  <a:srgbClr val="333333"/>
                </a:solidFill>
                <a:latin typeface="Palatino Linotype"/>
                <a:cs typeface="Palatino Linotype"/>
              </a:rPr>
              <a:t> </a:t>
            </a:r>
            <a:r>
              <a:rPr sz="3300" spc="-20" dirty="0">
                <a:solidFill>
                  <a:srgbClr val="333333"/>
                </a:solidFill>
                <a:latin typeface="Palatino Linotype"/>
                <a:cs typeface="Palatino Linotype"/>
              </a:rPr>
              <a:t>your</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abode</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in</a:t>
            </a:r>
            <a:r>
              <a:rPr sz="3300" spc="15" dirty="0">
                <a:solidFill>
                  <a:srgbClr val="333333"/>
                </a:solidFill>
                <a:latin typeface="Palatino Linotype"/>
                <a:cs typeface="Palatino Linotype"/>
              </a:rPr>
              <a:t> </a:t>
            </a:r>
            <a:r>
              <a:rPr sz="3300" spc="-10" dirty="0">
                <a:solidFill>
                  <a:srgbClr val="333333"/>
                </a:solidFill>
                <a:latin typeface="Palatino Linotype"/>
                <a:cs typeface="Palatino Linotype"/>
              </a:rPr>
              <a:t>Paradise </a:t>
            </a:r>
            <a:r>
              <a:rPr sz="3300" dirty="0">
                <a:solidFill>
                  <a:srgbClr val="333333"/>
                </a:solidFill>
                <a:latin typeface="Palatino Linotype"/>
                <a:cs typeface="Palatino Linotype"/>
              </a:rPr>
              <a:t>and</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look</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at</a:t>
            </a:r>
            <a:r>
              <a:rPr sz="3300" spc="10"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Prophet,</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Ali,</a:t>
            </a:r>
            <a:r>
              <a:rPr sz="3300" spc="10" dirty="0">
                <a:solidFill>
                  <a:srgbClr val="333333"/>
                </a:solidFill>
                <a:latin typeface="Palatino Linotype"/>
                <a:cs typeface="Palatino Linotype"/>
              </a:rPr>
              <a:t> </a:t>
            </a:r>
            <a:r>
              <a:rPr sz="3300" dirty="0">
                <a:solidFill>
                  <a:srgbClr val="333333"/>
                </a:solidFill>
                <a:latin typeface="Palatino Linotype"/>
                <a:cs typeface="Palatino Linotype"/>
              </a:rPr>
              <a:t>Hasan</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and</a:t>
            </a:r>
            <a:r>
              <a:rPr sz="3300" spc="10" dirty="0">
                <a:solidFill>
                  <a:srgbClr val="333333"/>
                </a:solidFill>
                <a:latin typeface="Palatino Linotype"/>
                <a:cs typeface="Palatino Linotype"/>
              </a:rPr>
              <a:t> </a:t>
            </a:r>
            <a:r>
              <a:rPr sz="3300" dirty="0">
                <a:solidFill>
                  <a:srgbClr val="333333"/>
                </a:solidFill>
                <a:latin typeface="Palatino Linotype"/>
                <a:cs typeface="Palatino Linotype"/>
              </a:rPr>
              <a:t>Husain</a:t>
            </a:r>
            <a:r>
              <a:rPr sz="3300" spc="5" dirty="0">
                <a:solidFill>
                  <a:srgbClr val="333333"/>
                </a:solidFill>
                <a:latin typeface="Palatino Linotype"/>
                <a:cs typeface="Palatino Linotype"/>
              </a:rPr>
              <a:t> </a:t>
            </a:r>
            <a:r>
              <a:rPr sz="3300" spc="120" dirty="0">
                <a:solidFill>
                  <a:srgbClr val="333333"/>
                </a:solidFill>
                <a:latin typeface="Palatino Linotype"/>
                <a:cs typeface="Palatino Linotype"/>
              </a:rPr>
              <a:t>(as);</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they</a:t>
            </a:r>
            <a:r>
              <a:rPr sz="3300" spc="10" dirty="0">
                <a:solidFill>
                  <a:srgbClr val="333333"/>
                </a:solidFill>
                <a:latin typeface="Palatino Linotype"/>
                <a:cs typeface="Palatino Linotype"/>
              </a:rPr>
              <a:t> </a:t>
            </a:r>
            <a:r>
              <a:rPr sz="3300" dirty="0">
                <a:solidFill>
                  <a:srgbClr val="333333"/>
                </a:solidFill>
                <a:latin typeface="Palatino Linotype"/>
                <a:cs typeface="Palatino Linotype"/>
              </a:rPr>
              <a:t>are</a:t>
            </a:r>
            <a:r>
              <a:rPr sz="3300" spc="5" dirty="0">
                <a:solidFill>
                  <a:srgbClr val="333333"/>
                </a:solidFill>
                <a:latin typeface="Palatino Linotype"/>
                <a:cs typeface="Palatino Linotype"/>
              </a:rPr>
              <a:t> </a:t>
            </a:r>
            <a:r>
              <a:rPr sz="3300" spc="-20" dirty="0">
                <a:solidFill>
                  <a:srgbClr val="333333"/>
                </a:solidFill>
                <a:latin typeface="Palatino Linotype"/>
                <a:cs typeface="Palatino Linotype"/>
              </a:rPr>
              <a:t>your</a:t>
            </a:r>
            <a:r>
              <a:rPr sz="3300" spc="10" dirty="0">
                <a:solidFill>
                  <a:srgbClr val="333333"/>
                </a:solidFill>
                <a:latin typeface="Palatino Linotype"/>
                <a:cs typeface="Palatino Linotype"/>
              </a:rPr>
              <a:t> </a:t>
            </a:r>
            <a:r>
              <a:rPr sz="3300" dirty="0">
                <a:solidFill>
                  <a:srgbClr val="333333"/>
                </a:solidFill>
                <a:latin typeface="Palatino Linotype"/>
                <a:cs typeface="Palatino Linotype"/>
              </a:rPr>
              <a:t>neighbours.’</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This</a:t>
            </a:r>
            <a:r>
              <a:rPr sz="3300" spc="5" dirty="0">
                <a:solidFill>
                  <a:srgbClr val="333333"/>
                </a:solidFill>
                <a:latin typeface="Palatino Linotype"/>
                <a:cs typeface="Palatino Linotype"/>
              </a:rPr>
              <a:t> </a:t>
            </a:r>
            <a:r>
              <a:rPr sz="3300" dirty="0">
                <a:solidFill>
                  <a:srgbClr val="333333"/>
                </a:solidFill>
                <a:latin typeface="Palatino Linotype"/>
                <a:cs typeface="Palatino Linotype"/>
              </a:rPr>
              <a:t>is</a:t>
            </a:r>
            <a:r>
              <a:rPr sz="3300" spc="10" dirty="0">
                <a:solidFill>
                  <a:srgbClr val="333333"/>
                </a:solidFill>
                <a:latin typeface="Palatino Linotype"/>
                <a:cs typeface="Palatino Linotype"/>
              </a:rPr>
              <a:t> </a:t>
            </a:r>
            <a:r>
              <a:rPr sz="3300" spc="-10" dirty="0">
                <a:solidFill>
                  <a:srgbClr val="333333"/>
                </a:solidFill>
                <a:latin typeface="Palatino Linotype"/>
                <a:cs typeface="Palatino Linotype"/>
              </a:rPr>
              <a:t>statement </a:t>
            </a:r>
            <a:r>
              <a:rPr sz="3300" dirty="0">
                <a:solidFill>
                  <a:srgbClr val="333333"/>
                </a:solidFill>
                <a:latin typeface="Palatino Linotype"/>
                <a:cs typeface="Palatino Linotype"/>
              </a:rPr>
              <a:t>of</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15" dirty="0">
                <a:solidFill>
                  <a:srgbClr val="333333"/>
                </a:solidFill>
                <a:latin typeface="Palatino Linotype"/>
                <a:cs typeface="Palatino Linotype"/>
              </a:rPr>
              <a:t> </a:t>
            </a:r>
            <a:r>
              <a:rPr sz="3300" spc="-35" dirty="0">
                <a:solidFill>
                  <a:srgbClr val="333333"/>
                </a:solidFill>
                <a:latin typeface="Palatino Linotype"/>
                <a:cs typeface="Palatino Linotype"/>
              </a:rPr>
              <a:t>Almighty</a:t>
            </a:r>
            <a:r>
              <a:rPr sz="3300" spc="15" dirty="0">
                <a:solidFill>
                  <a:srgbClr val="333333"/>
                </a:solidFill>
                <a:latin typeface="Palatino Linotype"/>
                <a:cs typeface="Palatino Linotype"/>
              </a:rPr>
              <a:t> </a:t>
            </a:r>
            <a:r>
              <a:rPr sz="3300" spc="-10" dirty="0">
                <a:solidFill>
                  <a:srgbClr val="333333"/>
                </a:solidFill>
                <a:latin typeface="Palatino Linotype"/>
                <a:cs typeface="Palatino Linotype"/>
              </a:rPr>
              <a:t>Allah</a:t>
            </a:r>
            <a:r>
              <a:rPr sz="3300" spc="20" dirty="0">
                <a:solidFill>
                  <a:srgbClr val="333333"/>
                </a:solidFill>
                <a:latin typeface="Palatino Linotype"/>
                <a:cs typeface="Palatino Linotype"/>
              </a:rPr>
              <a:t> </a:t>
            </a:r>
            <a:r>
              <a:rPr sz="3300" dirty="0">
                <a:solidFill>
                  <a:srgbClr val="333333"/>
                </a:solidFill>
                <a:latin typeface="Palatino Linotype"/>
                <a:cs typeface="Palatino Linotype"/>
              </a:rPr>
              <a:t>in</a:t>
            </a:r>
            <a:r>
              <a:rPr sz="3300" spc="15" dirty="0">
                <a:solidFill>
                  <a:srgbClr val="333333"/>
                </a:solidFill>
                <a:latin typeface="Palatino Linotype"/>
                <a:cs typeface="Palatino Linotype"/>
              </a:rPr>
              <a:t> </a:t>
            </a:r>
            <a:r>
              <a:rPr sz="3300" dirty="0">
                <a:solidFill>
                  <a:srgbClr val="333333"/>
                </a:solidFill>
                <a:latin typeface="Palatino Linotype"/>
                <a:cs typeface="Palatino Linotype"/>
              </a:rPr>
              <a:t>the</a:t>
            </a:r>
            <a:r>
              <a:rPr sz="3300" spc="15" dirty="0">
                <a:solidFill>
                  <a:srgbClr val="333333"/>
                </a:solidFill>
                <a:latin typeface="Palatino Linotype"/>
                <a:cs typeface="Palatino Linotype"/>
              </a:rPr>
              <a:t> </a:t>
            </a:r>
            <a:r>
              <a:rPr sz="3300" spc="-40" dirty="0">
                <a:solidFill>
                  <a:srgbClr val="333333"/>
                </a:solidFill>
                <a:latin typeface="Palatino Linotype"/>
                <a:cs typeface="Palatino Linotype"/>
              </a:rPr>
              <a:t>Holy</a:t>
            </a:r>
            <a:r>
              <a:rPr sz="3300" spc="20" dirty="0">
                <a:solidFill>
                  <a:srgbClr val="333333"/>
                </a:solidFill>
                <a:latin typeface="Palatino Linotype"/>
                <a:cs typeface="Palatino Linotype"/>
              </a:rPr>
              <a:t> </a:t>
            </a:r>
            <a:r>
              <a:rPr sz="3300" spc="-10" dirty="0">
                <a:solidFill>
                  <a:srgbClr val="333333"/>
                </a:solidFill>
                <a:latin typeface="Palatino Linotype"/>
                <a:cs typeface="Palatino Linotype"/>
              </a:rPr>
              <a:t>Quran:</a:t>
            </a:r>
            <a:endParaRPr sz="3300" dirty="0">
              <a:latin typeface="Palatino Linotype"/>
              <a:cs typeface="Palatino Linotype"/>
            </a:endParaRPr>
          </a:p>
          <a:p>
            <a:pPr marL="63500" marR="508000">
              <a:lnSpc>
                <a:spcPct val="122800"/>
              </a:lnSpc>
              <a:spcBef>
                <a:spcPts val="4040"/>
              </a:spcBef>
              <a:tabLst>
                <a:tab pos="5038725" algn="l"/>
              </a:tabLst>
            </a:pPr>
            <a:r>
              <a:rPr sz="3300" b="1" i="1" spc="-20" dirty="0">
                <a:solidFill>
                  <a:srgbClr val="333333"/>
                </a:solidFill>
                <a:latin typeface="Palatino Linotype"/>
                <a:cs typeface="Palatino Linotype"/>
              </a:rPr>
              <a:t>Those</a:t>
            </a:r>
            <a:r>
              <a:rPr sz="3300" b="1" i="1" spc="-145" dirty="0">
                <a:solidFill>
                  <a:srgbClr val="333333"/>
                </a:solidFill>
                <a:latin typeface="Palatino Linotype"/>
                <a:cs typeface="Palatino Linotype"/>
              </a:rPr>
              <a:t> </a:t>
            </a:r>
            <a:r>
              <a:rPr sz="3300" b="1" i="1" spc="-114" dirty="0">
                <a:solidFill>
                  <a:srgbClr val="333333"/>
                </a:solidFill>
                <a:latin typeface="Palatino Linotype"/>
                <a:cs typeface="Palatino Linotype"/>
              </a:rPr>
              <a:t>who</a:t>
            </a:r>
            <a:r>
              <a:rPr sz="3300" b="1" i="1" spc="-90" dirty="0">
                <a:solidFill>
                  <a:srgbClr val="333333"/>
                </a:solidFill>
                <a:latin typeface="Palatino Linotype"/>
                <a:cs typeface="Palatino Linotype"/>
              </a:rPr>
              <a:t> </a:t>
            </a:r>
            <a:r>
              <a:rPr sz="3300" b="1" i="1" spc="-85" dirty="0">
                <a:solidFill>
                  <a:srgbClr val="333333"/>
                </a:solidFill>
                <a:latin typeface="Palatino Linotype"/>
                <a:cs typeface="Palatino Linotype"/>
              </a:rPr>
              <a:t>believe</a:t>
            </a:r>
            <a:r>
              <a:rPr sz="3300" b="1" i="1" spc="-120" dirty="0">
                <a:solidFill>
                  <a:srgbClr val="333333"/>
                </a:solidFill>
                <a:latin typeface="Palatino Linotype"/>
                <a:cs typeface="Palatino Linotype"/>
              </a:rPr>
              <a:t> </a:t>
            </a:r>
            <a:r>
              <a:rPr sz="3300" b="1" i="1" dirty="0">
                <a:solidFill>
                  <a:srgbClr val="333333"/>
                </a:solidFill>
                <a:latin typeface="Palatino Linotype"/>
                <a:cs typeface="Palatino Linotype"/>
              </a:rPr>
              <a:t>and</a:t>
            </a:r>
            <a:r>
              <a:rPr sz="3300" b="1" i="1" spc="-114" dirty="0">
                <a:solidFill>
                  <a:srgbClr val="333333"/>
                </a:solidFill>
                <a:latin typeface="Palatino Linotype"/>
                <a:cs typeface="Palatino Linotype"/>
              </a:rPr>
              <a:t> </a:t>
            </a:r>
            <a:r>
              <a:rPr sz="3300" b="1" i="1" spc="-10" dirty="0">
                <a:solidFill>
                  <a:srgbClr val="333333"/>
                </a:solidFill>
                <a:latin typeface="Palatino Linotype"/>
                <a:cs typeface="Palatino Linotype"/>
              </a:rPr>
              <a:t>guarded</a:t>
            </a:r>
            <a:r>
              <a:rPr sz="3300" b="1" i="1" spc="-114" dirty="0">
                <a:solidFill>
                  <a:srgbClr val="333333"/>
                </a:solidFill>
                <a:latin typeface="Palatino Linotype"/>
                <a:cs typeface="Palatino Linotype"/>
              </a:rPr>
              <a:t> </a:t>
            </a:r>
            <a:r>
              <a:rPr sz="3300" b="1" i="1" spc="-10" dirty="0">
                <a:solidFill>
                  <a:srgbClr val="333333"/>
                </a:solidFill>
                <a:latin typeface="Palatino Linotype"/>
                <a:cs typeface="Palatino Linotype"/>
              </a:rPr>
              <a:t>(against</a:t>
            </a:r>
            <a:r>
              <a:rPr sz="3300" b="1" i="1" spc="-120" dirty="0">
                <a:solidFill>
                  <a:srgbClr val="333333"/>
                </a:solidFill>
                <a:latin typeface="Palatino Linotype"/>
                <a:cs typeface="Palatino Linotype"/>
              </a:rPr>
              <a:t> </a:t>
            </a:r>
            <a:r>
              <a:rPr sz="3300" b="1" i="1" dirty="0">
                <a:solidFill>
                  <a:srgbClr val="333333"/>
                </a:solidFill>
                <a:latin typeface="Palatino Linotype"/>
                <a:cs typeface="Palatino Linotype"/>
              </a:rPr>
              <a:t>evil):</a:t>
            </a:r>
            <a:r>
              <a:rPr sz="3300" b="1" i="1" spc="-114" dirty="0">
                <a:solidFill>
                  <a:srgbClr val="333333"/>
                </a:solidFill>
                <a:latin typeface="Palatino Linotype"/>
                <a:cs typeface="Palatino Linotype"/>
              </a:rPr>
              <a:t> </a:t>
            </a:r>
            <a:r>
              <a:rPr sz="3300" b="1" i="1" spc="-60" dirty="0">
                <a:solidFill>
                  <a:srgbClr val="333333"/>
                </a:solidFill>
                <a:latin typeface="Palatino Linotype"/>
                <a:cs typeface="Palatino Linotype"/>
              </a:rPr>
              <a:t>they</a:t>
            </a:r>
            <a:r>
              <a:rPr sz="3300" b="1" i="1" spc="-120" dirty="0">
                <a:solidFill>
                  <a:srgbClr val="333333"/>
                </a:solidFill>
                <a:latin typeface="Palatino Linotype"/>
                <a:cs typeface="Palatino Linotype"/>
              </a:rPr>
              <a:t> </a:t>
            </a:r>
            <a:r>
              <a:rPr sz="3300" b="1" i="1" spc="-60" dirty="0">
                <a:solidFill>
                  <a:srgbClr val="333333"/>
                </a:solidFill>
                <a:latin typeface="Palatino Linotype"/>
                <a:cs typeface="Palatino Linotype"/>
              </a:rPr>
              <a:t>shall</a:t>
            </a:r>
            <a:r>
              <a:rPr sz="3300" b="1" i="1" spc="-114" dirty="0">
                <a:solidFill>
                  <a:srgbClr val="333333"/>
                </a:solidFill>
                <a:latin typeface="Palatino Linotype"/>
                <a:cs typeface="Palatino Linotype"/>
              </a:rPr>
              <a:t> </a:t>
            </a:r>
            <a:r>
              <a:rPr sz="3300" b="1" i="1" spc="-60" dirty="0">
                <a:solidFill>
                  <a:srgbClr val="333333"/>
                </a:solidFill>
                <a:latin typeface="Palatino Linotype"/>
                <a:cs typeface="Palatino Linotype"/>
              </a:rPr>
              <a:t>have</a:t>
            </a:r>
            <a:r>
              <a:rPr sz="3300" b="1" i="1" spc="-114" dirty="0">
                <a:solidFill>
                  <a:srgbClr val="333333"/>
                </a:solidFill>
                <a:latin typeface="Palatino Linotype"/>
                <a:cs typeface="Palatino Linotype"/>
              </a:rPr>
              <a:t> </a:t>
            </a:r>
            <a:r>
              <a:rPr sz="3300" b="1" i="1" spc="-35" dirty="0">
                <a:solidFill>
                  <a:srgbClr val="333333"/>
                </a:solidFill>
                <a:latin typeface="Palatino Linotype"/>
                <a:cs typeface="Palatino Linotype"/>
              </a:rPr>
              <a:t>good</a:t>
            </a:r>
            <a:r>
              <a:rPr sz="3300" b="1" i="1" spc="-120" dirty="0">
                <a:solidFill>
                  <a:srgbClr val="333333"/>
                </a:solidFill>
                <a:latin typeface="Palatino Linotype"/>
                <a:cs typeface="Palatino Linotype"/>
              </a:rPr>
              <a:t> </a:t>
            </a:r>
            <a:r>
              <a:rPr sz="3300" b="1" i="1" spc="-70" dirty="0">
                <a:solidFill>
                  <a:srgbClr val="333333"/>
                </a:solidFill>
                <a:latin typeface="Palatino Linotype"/>
                <a:cs typeface="Palatino Linotype"/>
              </a:rPr>
              <a:t>news</a:t>
            </a:r>
            <a:r>
              <a:rPr sz="3300" b="1" i="1" spc="-114" dirty="0">
                <a:solidFill>
                  <a:srgbClr val="333333"/>
                </a:solidFill>
                <a:latin typeface="Palatino Linotype"/>
                <a:cs typeface="Palatino Linotype"/>
              </a:rPr>
              <a:t> </a:t>
            </a:r>
            <a:r>
              <a:rPr sz="3300" b="1" i="1" dirty="0">
                <a:solidFill>
                  <a:srgbClr val="333333"/>
                </a:solidFill>
                <a:latin typeface="Palatino Linotype"/>
                <a:cs typeface="Palatino Linotype"/>
              </a:rPr>
              <a:t>in</a:t>
            </a:r>
            <a:r>
              <a:rPr sz="3300" b="1" i="1" spc="-120" dirty="0">
                <a:solidFill>
                  <a:srgbClr val="333333"/>
                </a:solidFill>
                <a:latin typeface="Palatino Linotype"/>
                <a:cs typeface="Palatino Linotype"/>
              </a:rPr>
              <a:t> </a:t>
            </a:r>
            <a:r>
              <a:rPr sz="3300" b="1" i="1" spc="-10" dirty="0">
                <a:solidFill>
                  <a:srgbClr val="333333"/>
                </a:solidFill>
                <a:latin typeface="Palatino Linotype"/>
                <a:cs typeface="Palatino Linotype"/>
              </a:rPr>
              <a:t>this</a:t>
            </a:r>
            <a:r>
              <a:rPr sz="3300" b="1" i="1" spc="-114" dirty="0">
                <a:solidFill>
                  <a:srgbClr val="333333"/>
                </a:solidFill>
                <a:latin typeface="Palatino Linotype"/>
                <a:cs typeface="Palatino Linotype"/>
              </a:rPr>
              <a:t> </a:t>
            </a:r>
            <a:r>
              <a:rPr sz="3300" b="1" i="1" spc="-70" dirty="0">
                <a:solidFill>
                  <a:srgbClr val="333333"/>
                </a:solidFill>
                <a:latin typeface="Palatino Linotype"/>
                <a:cs typeface="Palatino Linotype"/>
              </a:rPr>
              <a:t>world’s</a:t>
            </a:r>
            <a:r>
              <a:rPr sz="3300" b="1" i="1" spc="-114" dirty="0">
                <a:solidFill>
                  <a:srgbClr val="333333"/>
                </a:solidFill>
                <a:latin typeface="Palatino Linotype"/>
                <a:cs typeface="Palatino Linotype"/>
              </a:rPr>
              <a:t> </a:t>
            </a:r>
            <a:r>
              <a:rPr sz="3300" b="1" i="1" dirty="0">
                <a:solidFill>
                  <a:srgbClr val="333333"/>
                </a:solidFill>
                <a:latin typeface="Palatino Linotype"/>
                <a:cs typeface="Palatino Linotype"/>
              </a:rPr>
              <a:t>life</a:t>
            </a:r>
            <a:r>
              <a:rPr sz="3300" b="1" i="1" spc="-120" dirty="0">
                <a:solidFill>
                  <a:srgbClr val="333333"/>
                </a:solidFill>
                <a:latin typeface="Palatino Linotype"/>
                <a:cs typeface="Palatino Linotype"/>
              </a:rPr>
              <a:t> </a:t>
            </a:r>
            <a:r>
              <a:rPr sz="3300" b="1" i="1" dirty="0">
                <a:solidFill>
                  <a:srgbClr val="333333"/>
                </a:solidFill>
                <a:latin typeface="Palatino Linotype"/>
                <a:cs typeface="Palatino Linotype"/>
              </a:rPr>
              <a:t>and</a:t>
            </a:r>
            <a:r>
              <a:rPr sz="3300" b="1" i="1" spc="-114" dirty="0">
                <a:solidFill>
                  <a:srgbClr val="333333"/>
                </a:solidFill>
                <a:latin typeface="Palatino Linotype"/>
                <a:cs typeface="Palatino Linotype"/>
              </a:rPr>
              <a:t> </a:t>
            </a:r>
            <a:r>
              <a:rPr sz="3300" b="1" i="1" spc="-25" dirty="0">
                <a:solidFill>
                  <a:srgbClr val="333333"/>
                </a:solidFill>
                <a:latin typeface="Palatino Linotype"/>
                <a:cs typeface="Palatino Linotype"/>
              </a:rPr>
              <a:t>in </a:t>
            </a:r>
            <a:r>
              <a:rPr sz="3300" b="1" i="1" dirty="0">
                <a:solidFill>
                  <a:srgbClr val="333333"/>
                </a:solidFill>
                <a:latin typeface="Palatino Linotype"/>
                <a:cs typeface="Palatino Linotype"/>
              </a:rPr>
              <a:t>the</a:t>
            </a:r>
            <a:r>
              <a:rPr sz="3300" b="1" i="1" spc="-125" dirty="0">
                <a:solidFill>
                  <a:srgbClr val="333333"/>
                </a:solidFill>
                <a:latin typeface="Palatino Linotype"/>
                <a:cs typeface="Palatino Linotype"/>
              </a:rPr>
              <a:t> </a:t>
            </a:r>
            <a:r>
              <a:rPr sz="3300" b="1" i="1" spc="-35" dirty="0">
                <a:solidFill>
                  <a:srgbClr val="333333"/>
                </a:solidFill>
                <a:latin typeface="Palatino Linotype"/>
                <a:cs typeface="Palatino Linotype"/>
              </a:rPr>
              <a:t>hereafter.</a:t>
            </a:r>
            <a:r>
              <a:rPr sz="3300" b="1" i="1" spc="-120" dirty="0">
                <a:solidFill>
                  <a:srgbClr val="333333"/>
                </a:solidFill>
                <a:latin typeface="Palatino Linotype"/>
                <a:cs typeface="Palatino Linotype"/>
              </a:rPr>
              <a:t> </a:t>
            </a:r>
            <a:r>
              <a:rPr sz="3300" spc="145" dirty="0">
                <a:solidFill>
                  <a:srgbClr val="333333"/>
                </a:solidFill>
                <a:latin typeface="Palatino Linotype"/>
                <a:cs typeface="Palatino Linotype"/>
              </a:rPr>
              <a:t>(10:63-</a:t>
            </a:r>
            <a:r>
              <a:rPr sz="3300" spc="140" dirty="0">
                <a:solidFill>
                  <a:srgbClr val="333333"/>
                </a:solidFill>
                <a:latin typeface="Palatino Linotype"/>
                <a:cs typeface="Palatino Linotype"/>
              </a:rPr>
              <a:t>64)”</a:t>
            </a:r>
            <a:r>
              <a:rPr sz="3075" spc="209" baseline="31165" dirty="0">
                <a:solidFill>
                  <a:srgbClr val="333333"/>
                </a:solidFill>
                <a:latin typeface="Palatino Linotype"/>
                <a:cs typeface="Palatino Linotype"/>
              </a:rPr>
              <a:t>5</a:t>
            </a:r>
            <a:r>
              <a:rPr sz="3075" baseline="31165" dirty="0">
                <a:solidFill>
                  <a:srgbClr val="333333"/>
                </a:solidFill>
                <a:latin typeface="Palatino Linotype"/>
                <a:cs typeface="Palatino Linotype"/>
              </a:rPr>
              <a:t>	</a:t>
            </a:r>
            <a:r>
              <a:rPr sz="3300" b="1" dirty="0">
                <a:solidFill>
                  <a:srgbClr val="333333"/>
                </a:solidFill>
                <a:latin typeface="Palatino Linotype"/>
                <a:cs typeface="Palatino Linotype"/>
              </a:rPr>
              <a:t>Imam</a:t>
            </a:r>
            <a:r>
              <a:rPr sz="3300" b="1" spc="315" dirty="0">
                <a:solidFill>
                  <a:srgbClr val="333333"/>
                </a:solidFill>
                <a:latin typeface="Palatino Linotype"/>
                <a:cs typeface="Palatino Linotype"/>
              </a:rPr>
              <a:t> </a:t>
            </a:r>
            <a:r>
              <a:rPr sz="3300" b="1" dirty="0">
                <a:solidFill>
                  <a:srgbClr val="333333"/>
                </a:solidFill>
                <a:latin typeface="Palatino Linotype"/>
                <a:cs typeface="Palatino Linotype"/>
              </a:rPr>
              <a:t>Al-Baqir</a:t>
            </a:r>
            <a:r>
              <a:rPr sz="3300" b="1" spc="320" dirty="0">
                <a:solidFill>
                  <a:srgbClr val="333333"/>
                </a:solidFill>
                <a:latin typeface="Palatino Linotype"/>
                <a:cs typeface="Palatino Linotype"/>
              </a:rPr>
              <a:t> </a:t>
            </a:r>
            <a:r>
              <a:rPr sz="3300" b="1" spc="220" dirty="0">
                <a:solidFill>
                  <a:srgbClr val="333333"/>
                </a:solidFill>
                <a:latin typeface="Palatino Linotype"/>
                <a:cs typeface="Palatino Linotype"/>
              </a:rPr>
              <a:t>(A)</a:t>
            </a:r>
            <a:endParaRPr sz="33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C6C6C6"/>
          </a:solidFill>
        </p:spPr>
        <p:txBody>
          <a:bodyPr wrap="square" lIns="0" tIns="0" rIns="0" bIns="0" rtlCol="0"/>
          <a:lstStyle/>
          <a:p>
            <a:endParaRPr/>
          </a:p>
        </p:txBody>
      </p:sp>
      <p:sp>
        <p:nvSpPr>
          <p:cNvPr id="3" name="object 3"/>
          <p:cNvSpPr/>
          <p:nvPr/>
        </p:nvSpPr>
        <p:spPr>
          <a:xfrm>
            <a:off x="837670" y="1832405"/>
            <a:ext cx="18428970" cy="0"/>
          </a:xfrm>
          <a:custGeom>
            <a:avLst/>
            <a:gdLst/>
            <a:ahLst/>
            <a:cxnLst/>
            <a:rect l="l" t="t" r="r" b="b"/>
            <a:pathLst>
              <a:path w="18428970">
                <a:moveTo>
                  <a:pt x="0" y="0"/>
                </a:moveTo>
                <a:lnTo>
                  <a:pt x="18428758" y="3"/>
                </a:lnTo>
              </a:path>
            </a:pathLst>
          </a:custGeom>
          <a:ln w="31412">
            <a:solidFill>
              <a:srgbClr val="747676"/>
            </a:solidFill>
            <a:prstDash val="dot"/>
          </a:ln>
        </p:spPr>
        <p:txBody>
          <a:bodyPr wrap="square" lIns="0" tIns="0" rIns="0" bIns="0" rtlCol="0"/>
          <a:lstStyle/>
          <a:p>
            <a:endParaRPr/>
          </a:p>
        </p:txBody>
      </p:sp>
      <p:sp>
        <p:nvSpPr>
          <p:cNvPr id="4" name="object 4"/>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KAFAN</a:t>
            </a:r>
            <a:r>
              <a:rPr spc="-215" dirty="0"/>
              <a:t> </a:t>
            </a:r>
            <a:r>
              <a:rPr sz="7200" dirty="0">
                <a:solidFill>
                  <a:srgbClr val="5C5C5C"/>
                </a:solidFill>
                <a:latin typeface="DINCondensed-Bold"/>
              </a:rPr>
              <a:t>PROCESS</a:t>
            </a:r>
          </a:p>
        </p:txBody>
      </p:sp>
      <p:sp>
        <p:nvSpPr>
          <p:cNvPr id="5" name="object 5"/>
          <p:cNvSpPr txBox="1"/>
          <p:nvPr/>
        </p:nvSpPr>
        <p:spPr>
          <a:xfrm>
            <a:off x="1118155" y="2238540"/>
            <a:ext cx="18268950" cy="2432050"/>
          </a:xfrm>
          <a:prstGeom prst="rect">
            <a:avLst/>
          </a:prstGeom>
        </p:spPr>
        <p:txBody>
          <a:bodyPr vert="horz" wrap="square" lIns="0" tIns="14604" rIns="0" bIns="0" rtlCol="0">
            <a:spAutoFit/>
          </a:bodyPr>
          <a:lstStyle/>
          <a:p>
            <a:pPr marL="12700">
              <a:lnSpc>
                <a:spcPct val="100000"/>
              </a:lnSpc>
              <a:spcBef>
                <a:spcPts val="114"/>
              </a:spcBef>
            </a:pPr>
            <a:r>
              <a:rPr sz="2950" b="1" spc="55" dirty="0">
                <a:latin typeface="Palatino Linotype"/>
                <a:cs typeface="Palatino Linotype"/>
              </a:rPr>
              <a:t>Step</a:t>
            </a:r>
            <a:r>
              <a:rPr sz="2950" b="1" spc="145" dirty="0">
                <a:latin typeface="Palatino Linotype"/>
                <a:cs typeface="Palatino Linotype"/>
              </a:rPr>
              <a:t> </a:t>
            </a:r>
            <a:r>
              <a:rPr sz="2950" b="1" spc="85" dirty="0">
                <a:latin typeface="Palatino Linotype"/>
                <a:cs typeface="Palatino Linotype"/>
              </a:rPr>
              <a:t>Eight:</a:t>
            </a:r>
            <a:r>
              <a:rPr sz="2950" b="1" spc="150" dirty="0">
                <a:latin typeface="Palatino Linotype"/>
                <a:cs typeface="Palatino Linotype"/>
              </a:rPr>
              <a:t> </a:t>
            </a:r>
            <a:r>
              <a:rPr sz="2950" b="1" spc="65" dirty="0">
                <a:latin typeface="Palatino Linotype"/>
                <a:cs typeface="Palatino Linotype"/>
              </a:rPr>
              <a:t>The</a:t>
            </a:r>
            <a:r>
              <a:rPr sz="2950" b="1" spc="155" dirty="0">
                <a:latin typeface="Palatino Linotype"/>
                <a:cs typeface="Palatino Linotype"/>
              </a:rPr>
              <a:t> </a:t>
            </a:r>
            <a:r>
              <a:rPr sz="2950" b="1" spc="80" dirty="0">
                <a:latin typeface="Palatino Linotype"/>
                <a:cs typeface="Palatino Linotype"/>
              </a:rPr>
              <a:t>Outer</a:t>
            </a:r>
            <a:r>
              <a:rPr sz="2950" b="1" spc="150" dirty="0">
                <a:latin typeface="Palatino Linotype"/>
                <a:cs typeface="Palatino Linotype"/>
              </a:rPr>
              <a:t> </a:t>
            </a:r>
            <a:r>
              <a:rPr sz="2950" b="1" spc="45" dirty="0">
                <a:latin typeface="Palatino Linotype"/>
                <a:cs typeface="Palatino Linotype"/>
              </a:rPr>
              <a:t>Wrapper</a:t>
            </a:r>
            <a:r>
              <a:rPr sz="2950" b="1" spc="155" dirty="0">
                <a:latin typeface="Palatino Linotype"/>
                <a:cs typeface="Palatino Linotype"/>
              </a:rPr>
              <a:t> </a:t>
            </a:r>
            <a:r>
              <a:rPr sz="2950" b="1" spc="100" dirty="0">
                <a:latin typeface="Palatino Linotype"/>
                <a:cs typeface="Palatino Linotype"/>
              </a:rPr>
              <a:t>(Chaddar)</a:t>
            </a:r>
            <a:endParaRPr sz="2950" dirty="0">
              <a:latin typeface="Palatino Linotype"/>
              <a:cs typeface="Palatino Linotype"/>
            </a:endParaRPr>
          </a:p>
          <a:p>
            <a:pPr marL="12700" marR="5080">
              <a:lnSpc>
                <a:spcPct val="112900"/>
              </a:lnSpc>
              <a:spcBef>
                <a:spcPts val="3020"/>
              </a:spcBef>
            </a:pPr>
            <a:r>
              <a:rPr sz="2800" dirty="0">
                <a:latin typeface="Palatino Linotype"/>
                <a:cs typeface="Palatino Linotype"/>
              </a:rPr>
              <a:t>This</a:t>
            </a:r>
            <a:r>
              <a:rPr sz="2800" spc="114" dirty="0">
                <a:latin typeface="Palatino Linotype"/>
                <a:cs typeface="Palatino Linotype"/>
              </a:rPr>
              <a:t> </a:t>
            </a:r>
            <a:r>
              <a:rPr sz="2800" dirty="0">
                <a:latin typeface="Palatino Linotype"/>
                <a:cs typeface="Palatino Linotype"/>
              </a:rPr>
              <a:t>is</a:t>
            </a:r>
            <a:r>
              <a:rPr sz="2800" spc="114" dirty="0">
                <a:latin typeface="Palatino Linotype"/>
                <a:cs typeface="Palatino Linotype"/>
              </a:rPr>
              <a:t> </a:t>
            </a:r>
            <a:r>
              <a:rPr sz="2800" dirty="0">
                <a:latin typeface="Palatino Linotype"/>
                <a:cs typeface="Palatino Linotype"/>
              </a:rPr>
              <a:t>the</a:t>
            </a:r>
            <a:r>
              <a:rPr sz="2800" spc="114" dirty="0">
                <a:latin typeface="Palatino Linotype"/>
                <a:cs typeface="Palatino Linotype"/>
              </a:rPr>
              <a:t> </a:t>
            </a:r>
            <a:r>
              <a:rPr sz="2800" dirty="0">
                <a:latin typeface="Palatino Linotype"/>
                <a:cs typeface="Palatino Linotype"/>
              </a:rPr>
              <a:t>outer</a:t>
            </a:r>
            <a:r>
              <a:rPr sz="2800" spc="114" dirty="0">
                <a:latin typeface="Palatino Linotype"/>
                <a:cs typeface="Palatino Linotype"/>
              </a:rPr>
              <a:t> </a:t>
            </a:r>
            <a:r>
              <a:rPr sz="2800" dirty="0">
                <a:latin typeface="Palatino Linotype"/>
                <a:cs typeface="Palatino Linotype"/>
              </a:rPr>
              <a:t>broad</a:t>
            </a:r>
            <a:r>
              <a:rPr sz="2800" spc="114" dirty="0">
                <a:latin typeface="Palatino Linotype"/>
                <a:cs typeface="Palatino Linotype"/>
              </a:rPr>
              <a:t> </a:t>
            </a:r>
            <a:r>
              <a:rPr sz="2800" dirty="0">
                <a:latin typeface="Palatino Linotype"/>
                <a:cs typeface="Palatino Linotype"/>
              </a:rPr>
              <a:t>sheet</a:t>
            </a:r>
            <a:r>
              <a:rPr sz="2800" spc="114" dirty="0">
                <a:latin typeface="Palatino Linotype"/>
                <a:cs typeface="Palatino Linotype"/>
              </a:rPr>
              <a:t> </a:t>
            </a:r>
            <a:r>
              <a:rPr sz="2800" dirty="0">
                <a:latin typeface="Palatino Linotype"/>
                <a:cs typeface="Palatino Linotype"/>
              </a:rPr>
              <a:t>of</a:t>
            </a:r>
            <a:r>
              <a:rPr sz="2800" spc="114" dirty="0">
                <a:latin typeface="Palatino Linotype"/>
                <a:cs typeface="Palatino Linotype"/>
              </a:rPr>
              <a:t> </a:t>
            </a:r>
            <a:r>
              <a:rPr sz="2800" dirty="0">
                <a:latin typeface="Palatino Linotype"/>
                <a:cs typeface="Palatino Linotype"/>
              </a:rPr>
              <a:t>cloth</a:t>
            </a:r>
            <a:r>
              <a:rPr sz="2800" spc="114" dirty="0">
                <a:latin typeface="Palatino Linotype"/>
                <a:cs typeface="Palatino Linotype"/>
              </a:rPr>
              <a:t> </a:t>
            </a:r>
            <a:r>
              <a:rPr sz="2800" dirty="0">
                <a:latin typeface="Palatino Linotype"/>
                <a:cs typeface="Palatino Linotype"/>
              </a:rPr>
              <a:t>that</a:t>
            </a:r>
            <a:r>
              <a:rPr sz="2800" spc="114" dirty="0">
                <a:latin typeface="Palatino Linotype"/>
                <a:cs typeface="Palatino Linotype"/>
              </a:rPr>
              <a:t> </a:t>
            </a:r>
            <a:r>
              <a:rPr sz="2800" dirty="0">
                <a:latin typeface="Palatino Linotype"/>
                <a:cs typeface="Palatino Linotype"/>
              </a:rPr>
              <a:t>covers</a:t>
            </a:r>
            <a:r>
              <a:rPr sz="2800" spc="114" dirty="0">
                <a:latin typeface="Palatino Linotype"/>
                <a:cs typeface="Palatino Linotype"/>
              </a:rPr>
              <a:t> </a:t>
            </a:r>
            <a:r>
              <a:rPr sz="2800" dirty="0">
                <a:latin typeface="Palatino Linotype"/>
                <a:cs typeface="Palatino Linotype"/>
              </a:rPr>
              <a:t>the</a:t>
            </a:r>
            <a:r>
              <a:rPr sz="2800" spc="114" dirty="0">
                <a:latin typeface="Palatino Linotype"/>
                <a:cs typeface="Palatino Linotype"/>
              </a:rPr>
              <a:t> </a:t>
            </a:r>
            <a:r>
              <a:rPr sz="2800" spc="-40" dirty="0">
                <a:latin typeface="Palatino Linotype"/>
                <a:cs typeface="Palatino Linotype"/>
              </a:rPr>
              <a:t>body</a:t>
            </a:r>
            <a:r>
              <a:rPr sz="2800" spc="114" dirty="0">
                <a:latin typeface="Palatino Linotype"/>
                <a:cs typeface="Palatino Linotype"/>
              </a:rPr>
              <a:t> </a:t>
            </a:r>
            <a:r>
              <a:rPr sz="2800" dirty="0">
                <a:latin typeface="Palatino Linotype"/>
                <a:cs typeface="Palatino Linotype"/>
              </a:rPr>
              <a:t>from</a:t>
            </a:r>
            <a:r>
              <a:rPr sz="2800" spc="114" dirty="0">
                <a:latin typeface="Palatino Linotype"/>
                <a:cs typeface="Palatino Linotype"/>
              </a:rPr>
              <a:t> </a:t>
            </a:r>
            <a:r>
              <a:rPr sz="2800" dirty="0">
                <a:latin typeface="Palatino Linotype"/>
                <a:cs typeface="Palatino Linotype"/>
              </a:rPr>
              <a:t>the</a:t>
            </a:r>
            <a:r>
              <a:rPr sz="2800" spc="114" dirty="0">
                <a:latin typeface="Palatino Linotype"/>
                <a:cs typeface="Palatino Linotype"/>
              </a:rPr>
              <a:t> </a:t>
            </a:r>
            <a:r>
              <a:rPr sz="2800" dirty="0">
                <a:latin typeface="Palatino Linotype"/>
                <a:cs typeface="Palatino Linotype"/>
              </a:rPr>
              <a:t>top</a:t>
            </a:r>
            <a:r>
              <a:rPr sz="2800" spc="114" dirty="0">
                <a:latin typeface="Palatino Linotype"/>
                <a:cs typeface="Palatino Linotype"/>
              </a:rPr>
              <a:t> </a:t>
            </a:r>
            <a:r>
              <a:rPr sz="2800" spc="50" dirty="0">
                <a:latin typeface="Palatino Linotype"/>
                <a:cs typeface="Palatino Linotype"/>
              </a:rPr>
              <a:t>to</a:t>
            </a:r>
            <a:r>
              <a:rPr sz="2800" spc="114" dirty="0">
                <a:latin typeface="Palatino Linotype"/>
                <a:cs typeface="Palatino Linotype"/>
              </a:rPr>
              <a:t> </a:t>
            </a:r>
            <a:r>
              <a:rPr sz="2800" dirty="0">
                <a:latin typeface="Palatino Linotype"/>
                <a:cs typeface="Palatino Linotype"/>
              </a:rPr>
              <a:t>the</a:t>
            </a:r>
            <a:r>
              <a:rPr sz="2800" spc="114" dirty="0">
                <a:latin typeface="Palatino Linotype"/>
                <a:cs typeface="Palatino Linotype"/>
              </a:rPr>
              <a:t> </a:t>
            </a:r>
            <a:r>
              <a:rPr sz="2800" dirty="0">
                <a:latin typeface="Palatino Linotype"/>
                <a:cs typeface="Palatino Linotype"/>
              </a:rPr>
              <a:t>bottom,</a:t>
            </a:r>
            <a:r>
              <a:rPr sz="2800" spc="114" dirty="0">
                <a:latin typeface="Palatino Linotype"/>
                <a:cs typeface="Palatino Linotype"/>
              </a:rPr>
              <a:t> </a:t>
            </a:r>
            <a:r>
              <a:rPr sz="2800" spc="-10" dirty="0">
                <a:latin typeface="Palatino Linotype"/>
                <a:cs typeface="Palatino Linotype"/>
              </a:rPr>
              <a:t>including</a:t>
            </a:r>
            <a:r>
              <a:rPr sz="2800" spc="114" dirty="0">
                <a:latin typeface="Palatino Linotype"/>
                <a:cs typeface="Palatino Linotype"/>
              </a:rPr>
              <a:t> </a:t>
            </a:r>
            <a:r>
              <a:rPr sz="2800" dirty="0">
                <a:latin typeface="Palatino Linotype"/>
                <a:cs typeface="Palatino Linotype"/>
              </a:rPr>
              <a:t>the</a:t>
            </a:r>
            <a:r>
              <a:rPr sz="2800" spc="114" dirty="0">
                <a:latin typeface="Palatino Linotype"/>
                <a:cs typeface="Palatino Linotype"/>
              </a:rPr>
              <a:t> </a:t>
            </a:r>
            <a:r>
              <a:rPr sz="2800" dirty="0">
                <a:latin typeface="Palatino Linotype"/>
                <a:cs typeface="Palatino Linotype"/>
              </a:rPr>
              <a:t>inner</a:t>
            </a:r>
            <a:r>
              <a:rPr sz="2800" spc="114" dirty="0">
                <a:latin typeface="Palatino Linotype"/>
                <a:cs typeface="Palatino Linotype"/>
              </a:rPr>
              <a:t> </a:t>
            </a:r>
            <a:r>
              <a:rPr sz="2800" spc="-10" dirty="0">
                <a:latin typeface="Palatino Linotype"/>
                <a:cs typeface="Palatino Linotype"/>
              </a:rPr>
              <a:t>wrapper. </a:t>
            </a:r>
            <a:r>
              <a:rPr sz="2800" dirty="0">
                <a:latin typeface="Palatino Linotype"/>
                <a:cs typeface="Palatino Linotype"/>
              </a:rPr>
              <a:t>It</a:t>
            </a:r>
            <a:r>
              <a:rPr sz="2800" spc="80" dirty="0">
                <a:latin typeface="Palatino Linotype"/>
                <a:cs typeface="Palatino Linotype"/>
              </a:rPr>
              <a:t> </a:t>
            </a:r>
            <a:r>
              <a:rPr sz="2800" dirty="0">
                <a:latin typeface="Palatino Linotype"/>
                <a:cs typeface="Palatino Linotype"/>
              </a:rPr>
              <a:t>is</a:t>
            </a:r>
            <a:r>
              <a:rPr sz="2800" spc="80" dirty="0">
                <a:latin typeface="Palatino Linotype"/>
                <a:cs typeface="Palatino Linotype"/>
              </a:rPr>
              <a:t> </a:t>
            </a:r>
            <a:r>
              <a:rPr sz="2800" dirty="0">
                <a:latin typeface="Palatino Linotype"/>
                <a:cs typeface="Palatino Linotype"/>
              </a:rPr>
              <a:t>tied</a:t>
            </a:r>
            <a:r>
              <a:rPr sz="2800" spc="80" dirty="0">
                <a:latin typeface="Palatino Linotype"/>
                <a:cs typeface="Palatino Linotype"/>
              </a:rPr>
              <a:t> </a:t>
            </a:r>
            <a:r>
              <a:rPr sz="2800" dirty="0">
                <a:latin typeface="Palatino Linotype"/>
                <a:cs typeface="Palatino Linotype"/>
              </a:rPr>
              <a:t>securely</a:t>
            </a:r>
            <a:r>
              <a:rPr sz="2800" spc="80" dirty="0">
                <a:latin typeface="Palatino Linotype"/>
                <a:cs typeface="Palatino Linotype"/>
              </a:rPr>
              <a:t> </a:t>
            </a:r>
            <a:r>
              <a:rPr sz="2800" dirty="0">
                <a:latin typeface="Palatino Linotype"/>
                <a:cs typeface="Palatino Linotype"/>
              </a:rPr>
              <a:t>at</a:t>
            </a:r>
            <a:r>
              <a:rPr sz="2800" spc="80" dirty="0">
                <a:latin typeface="Palatino Linotype"/>
                <a:cs typeface="Palatino Linotype"/>
              </a:rPr>
              <a:t> </a:t>
            </a:r>
            <a:r>
              <a:rPr sz="2800" dirty="0">
                <a:latin typeface="Palatino Linotype"/>
                <a:cs typeface="Palatino Linotype"/>
              </a:rPr>
              <a:t>the</a:t>
            </a:r>
            <a:r>
              <a:rPr sz="2800" spc="85" dirty="0">
                <a:latin typeface="Palatino Linotype"/>
                <a:cs typeface="Palatino Linotype"/>
              </a:rPr>
              <a:t> </a:t>
            </a:r>
            <a:r>
              <a:rPr sz="2800" dirty="0">
                <a:latin typeface="Palatino Linotype"/>
                <a:cs typeface="Palatino Linotype"/>
              </a:rPr>
              <a:t>top,</a:t>
            </a:r>
            <a:r>
              <a:rPr sz="2800" spc="80" dirty="0">
                <a:latin typeface="Palatino Linotype"/>
                <a:cs typeface="Palatino Linotype"/>
              </a:rPr>
              <a:t> </a:t>
            </a:r>
            <a:r>
              <a:rPr sz="2800" dirty="0">
                <a:latin typeface="Palatino Linotype"/>
                <a:cs typeface="Palatino Linotype"/>
              </a:rPr>
              <a:t>bottom</a:t>
            </a:r>
            <a:r>
              <a:rPr sz="2800" spc="80" dirty="0">
                <a:latin typeface="Palatino Linotype"/>
                <a:cs typeface="Palatino Linotype"/>
              </a:rPr>
              <a:t> </a:t>
            </a:r>
            <a:r>
              <a:rPr sz="2800" dirty="0">
                <a:latin typeface="Palatino Linotype"/>
                <a:cs typeface="Palatino Linotype"/>
              </a:rPr>
              <a:t>and</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spc="-10" dirty="0">
                <a:latin typeface="Palatino Linotype"/>
                <a:cs typeface="Palatino Linotype"/>
              </a:rPr>
              <a:t>middle</a:t>
            </a:r>
            <a:r>
              <a:rPr sz="2800" spc="85" dirty="0">
                <a:latin typeface="Palatino Linotype"/>
                <a:cs typeface="Palatino Linotype"/>
              </a:rPr>
              <a:t> </a:t>
            </a:r>
            <a:r>
              <a:rPr sz="2800" dirty="0">
                <a:latin typeface="Palatino Linotype"/>
                <a:cs typeface="Palatino Linotype"/>
              </a:rPr>
              <a:t>of</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spc="-40" dirty="0">
                <a:latin typeface="Palatino Linotype"/>
                <a:cs typeface="Palatino Linotype"/>
              </a:rPr>
              <a:t>body</a:t>
            </a:r>
            <a:r>
              <a:rPr sz="2800" spc="80" dirty="0">
                <a:latin typeface="Palatino Linotype"/>
                <a:cs typeface="Palatino Linotype"/>
              </a:rPr>
              <a:t> </a:t>
            </a:r>
            <a:r>
              <a:rPr sz="2800" dirty="0">
                <a:latin typeface="Palatino Linotype"/>
                <a:cs typeface="Palatino Linotype"/>
              </a:rPr>
              <a:t>with</a:t>
            </a:r>
            <a:r>
              <a:rPr sz="2800" spc="80" dirty="0">
                <a:latin typeface="Palatino Linotype"/>
                <a:cs typeface="Palatino Linotype"/>
              </a:rPr>
              <a:t> </a:t>
            </a:r>
            <a:r>
              <a:rPr sz="2800" dirty="0">
                <a:latin typeface="Palatino Linotype"/>
                <a:cs typeface="Palatino Linotype"/>
              </a:rPr>
              <a:t>the</a:t>
            </a:r>
            <a:r>
              <a:rPr sz="2800" spc="80" dirty="0">
                <a:latin typeface="Palatino Linotype"/>
                <a:cs typeface="Palatino Linotype"/>
              </a:rPr>
              <a:t> </a:t>
            </a:r>
            <a:r>
              <a:rPr sz="2800" dirty="0">
                <a:latin typeface="Palatino Linotype"/>
                <a:cs typeface="Palatino Linotype"/>
              </a:rPr>
              <a:t>strips</a:t>
            </a:r>
            <a:r>
              <a:rPr sz="2800" spc="85" dirty="0">
                <a:latin typeface="Palatino Linotype"/>
                <a:cs typeface="Palatino Linotype"/>
              </a:rPr>
              <a:t> </a:t>
            </a:r>
            <a:r>
              <a:rPr sz="2800" dirty="0">
                <a:latin typeface="Palatino Linotype"/>
                <a:cs typeface="Palatino Linotype"/>
              </a:rPr>
              <a:t>of</a:t>
            </a:r>
            <a:r>
              <a:rPr sz="2800" spc="80" dirty="0">
                <a:latin typeface="Palatino Linotype"/>
                <a:cs typeface="Palatino Linotype"/>
              </a:rPr>
              <a:t> </a:t>
            </a:r>
            <a:r>
              <a:rPr sz="2800" spc="-10" dirty="0">
                <a:latin typeface="Palatino Linotype"/>
                <a:cs typeface="Palatino Linotype"/>
              </a:rPr>
              <a:t>cloth.</a:t>
            </a:r>
            <a:endParaRPr sz="2800" dirty="0">
              <a:latin typeface="Palatino Linotype"/>
              <a:cs typeface="Palatino Linotype"/>
            </a:endParaRPr>
          </a:p>
          <a:p>
            <a:pPr marL="12700">
              <a:lnSpc>
                <a:spcPct val="100000"/>
              </a:lnSpc>
              <a:spcBef>
                <a:spcPts val="1425"/>
              </a:spcBef>
            </a:pPr>
            <a:r>
              <a:rPr sz="2800" dirty="0">
                <a:latin typeface="Palatino Linotype"/>
                <a:cs typeface="Palatino Linotype"/>
              </a:rPr>
              <a:t>This</a:t>
            </a:r>
            <a:r>
              <a:rPr sz="2800" spc="120" dirty="0">
                <a:latin typeface="Palatino Linotype"/>
                <a:cs typeface="Palatino Linotype"/>
              </a:rPr>
              <a:t> </a:t>
            </a:r>
            <a:r>
              <a:rPr sz="2800" dirty="0">
                <a:latin typeface="Palatino Linotype"/>
                <a:cs typeface="Palatino Linotype"/>
              </a:rPr>
              <a:t>is</a:t>
            </a:r>
            <a:r>
              <a:rPr sz="2800" spc="114" dirty="0">
                <a:latin typeface="Palatino Linotype"/>
                <a:cs typeface="Palatino Linotype"/>
              </a:rPr>
              <a:t> </a:t>
            </a:r>
            <a:r>
              <a:rPr sz="2800" b="1" dirty="0">
                <a:latin typeface="Palatino Linotype"/>
                <a:cs typeface="Palatino Linotype"/>
              </a:rPr>
              <a:t>Mustahab</a:t>
            </a:r>
            <a:r>
              <a:rPr sz="2800" b="1" spc="120" dirty="0">
                <a:latin typeface="Palatino Linotype"/>
                <a:cs typeface="Palatino Linotype"/>
              </a:rPr>
              <a:t> </a:t>
            </a:r>
            <a:r>
              <a:rPr sz="2800" dirty="0">
                <a:latin typeface="Palatino Linotype"/>
                <a:cs typeface="Palatino Linotype"/>
              </a:rPr>
              <a:t>part</a:t>
            </a:r>
            <a:r>
              <a:rPr sz="2800" spc="120" dirty="0">
                <a:latin typeface="Palatino Linotype"/>
                <a:cs typeface="Palatino Linotype"/>
              </a:rPr>
              <a:t> </a:t>
            </a:r>
            <a:r>
              <a:rPr sz="2800" dirty="0">
                <a:latin typeface="Palatino Linotype"/>
                <a:cs typeface="Palatino Linotype"/>
              </a:rPr>
              <a:t>of</a:t>
            </a:r>
            <a:r>
              <a:rPr sz="2800" spc="120" dirty="0">
                <a:latin typeface="Palatino Linotype"/>
                <a:cs typeface="Palatino Linotype"/>
              </a:rPr>
              <a:t> </a:t>
            </a:r>
            <a:r>
              <a:rPr sz="2800" spc="-10" dirty="0">
                <a:latin typeface="Palatino Linotype"/>
                <a:cs typeface="Palatino Linotype"/>
              </a:rPr>
              <a:t>shrouding.</a:t>
            </a:r>
            <a:endParaRPr sz="2800" dirty="0">
              <a:latin typeface="Palatino Linotype"/>
              <a:cs typeface="Palatino Linotype"/>
            </a:endParaRPr>
          </a:p>
        </p:txBody>
      </p:sp>
      <p:sp>
        <p:nvSpPr>
          <p:cNvPr id="6" name="object 6"/>
          <p:cNvSpPr txBox="1"/>
          <p:nvPr/>
        </p:nvSpPr>
        <p:spPr>
          <a:xfrm>
            <a:off x="1118155" y="9765013"/>
            <a:ext cx="9834880" cy="1114425"/>
          </a:xfrm>
          <a:prstGeom prst="rect">
            <a:avLst/>
          </a:prstGeom>
        </p:spPr>
        <p:txBody>
          <a:bodyPr vert="horz" wrap="square" lIns="0" tIns="191770" rIns="0" bIns="0" rtlCol="0">
            <a:spAutoFit/>
          </a:bodyPr>
          <a:lstStyle/>
          <a:p>
            <a:pPr marL="12700">
              <a:lnSpc>
                <a:spcPct val="100000"/>
              </a:lnSpc>
              <a:spcBef>
                <a:spcPts val="1510"/>
              </a:spcBef>
            </a:pPr>
            <a:r>
              <a:rPr sz="2400" dirty="0">
                <a:latin typeface="Palatino Linotype"/>
                <a:cs typeface="Palatino Linotype"/>
              </a:rPr>
              <a:t>Measurements:</a:t>
            </a:r>
            <a:r>
              <a:rPr sz="2400" spc="-5" dirty="0">
                <a:latin typeface="Palatino Linotype"/>
                <a:cs typeface="Palatino Linotype"/>
              </a:rPr>
              <a:t> </a:t>
            </a:r>
            <a:r>
              <a:rPr sz="2400" spc="55" dirty="0">
                <a:latin typeface="Palatino Linotype"/>
                <a:cs typeface="Palatino Linotype"/>
              </a:rPr>
              <a:t>90”</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55" dirty="0">
                <a:latin typeface="Palatino Linotype"/>
                <a:cs typeface="Palatino Linotype"/>
              </a:rPr>
              <a:t>90”</a:t>
            </a:r>
            <a:r>
              <a:rPr sz="2400" spc="-5" dirty="0">
                <a:latin typeface="Palatino Linotype"/>
                <a:cs typeface="Palatino Linotype"/>
              </a:rPr>
              <a:t> </a:t>
            </a:r>
            <a:r>
              <a:rPr sz="2400" spc="95" dirty="0">
                <a:latin typeface="Palatino Linotype"/>
                <a:cs typeface="Palatino Linotype"/>
              </a:rPr>
              <a:t>(2.25m</a:t>
            </a:r>
            <a:r>
              <a:rPr sz="2400" spc="-5" dirty="0">
                <a:latin typeface="Palatino Linotype"/>
                <a:cs typeface="Palatino Linotype"/>
              </a:rPr>
              <a:t> </a:t>
            </a:r>
            <a:r>
              <a:rPr sz="2400" dirty="0">
                <a:latin typeface="Palatino Linotype"/>
                <a:cs typeface="Palatino Linotype"/>
              </a:rPr>
              <a:t>by</a:t>
            </a:r>
            <a:r>
              <a:rPr sz="2400" spc="-5" dirty="0">
                <a:latin typeface="Palatino Linotype"/>
                <a:cs typeface="Palatino Linotype"/>
              </a:rPr>
              <a:t> </a:t>
            </a:r>
            <a:r>
              <a:rPr sz="2400" spc="85" dirty="0">
                <a:latin typeface="Palatino Linotype"/>
                <a:cs typeface="Palatino Linotype"/>
              </a:rPr>
              <a:t>2.25m)</a:t>
            </a:r>
            <a:endParaRPr sz="2400" dirty="0">
              <a:latin typeface="Palatino Linotype"/>
              <a:cs typeface="Palatino Linotype"/>
            </a:endParaRPr>
          </a:p>
          <a:p>
            <a:pPr marL="12700">
              <a:lnSpc>
                <a:spcPct val="100000"/>
              </a:lnSpc>
              <a:spcBef>
                <a:spcPts val="1405"/>
              </a:spcBef>
            </a:pPr>
            <a:r>
              <a:rPr sz="2400" dirty="0">
                <a:latin typeface="Palatino Linotype"/>
                <a:cs typeface="Palatino Linotype"/>
              </a:rPr>
              <a:t>The</a:t>
            </a:r>
            <a:r>
              <a:rPr sz="2400" spc="40" dirty="0">
                <a:latin typeface="Palatino Linotype"/>
                <a:cs typeface="Palatino Linotype"/>
              </a:rPr>
              <a:t> </a:t>
            </a:r>
            <a:r>
              <a:rPr sz="2400" dirty="0">
                <a:latin typeface="Palatino Linotype"/>
                <a:cs typeface="Palatino Linotype"/>
              </a:rPr>
              <a:t>length</a:t>
            </a:r>
            <a:r>
              <a:rPr sz="2400" spc="45" dirty="0">
                <a:latin typeface="Palatino Linotype"/>
                <a:cs typeface="Palatino Linotype"/>
              </a:rPr>
              <a:t> </a:t>
            </a:r>
            <a:r>
              <a:rPr sz="2400" dirty="0">
                <a:latin typeface="Palatino Linotype"/>
                <a:cs typeface="Palatino Linotype"/>
              </a:rPr>
              <a:t>of</a:t>
            </a:r>
            <a:r>
              <a:rPr sz="2400" spc="40" dirty="0">
                <a:latin typeface="Palatino Linotype"/>
                <a:cs typeface="Palatino Linotype"/>
              </a:rPr>
              <a:t> </a:t>
            </a:r>
            <a:r>
              <a:rPr sz="2400" dirty="0">
                <a:latin typeface="Palatino Linotype"/>
                <a:cs typeface="Palatino Linotype"/>
              </a:rPr>
              <a:t>the</a:t>
            </a:r>
            <a:r>
              <a:rPr sz="2400" spc="45" dirty="0">
                <a:latin typeface="Palatino Linotype"/>
                <a:cs typeface="Palatino Linotype"/>
              </a:rPr>
              <a:t> </a:t>
            </a:r>
            <a:r>
              <a:rPr sz="2400" spc="-40" dirty="0">
                <a:latin typeface="Palatino Linotype"/>
                <a:cs typeface="Palatino Linotype"/>
              </a:rPr>
              <a:t>Chaddar</a:t>
            </a:r>
            <a:r>
              <a:rPr sz="2400" spc="40" dirty="0">
                <a:latin typeface="Palatino Linotype"/>
                <a:cs typeface="Palatino Linotype"/>
              </a:rPr>
              <a:t> </a:t>
            </a:r>
            <a:r>
              <a:rPr sz="2400" dirty="0">
                <a:latin typeface="Palatino Linotype"/>
                <a:cs typeface="Palatino Linotype"/>
              </a:rPr>
              <a:t>is</a:t>
            </a:r>
            <a:r>
              <a:rPr sz="2400" spc="45" dirty="0">
                <a:latin typeface="Palatino Linotype"/>
                <a:cs typeface="Palatino Linotype"/>
              </a:rPr>
              <a:t> </a:t>
            </a:r>
            <a:r>
              <a:rPr sz="2400" dirty="0">
                <a:latin typeface="Palatino Linotype"/>
                <a:cs typeface="Palatino Linotype"/>
              </a:rPr>
              <a:t>one</a:t>
            </a:r>
            <a:r>
              <a:rPr sz="2400" spc="45" dirty="0">
                <a:latin typeface="Palatino Linotype"/>
                <a:cs typeface="Palatino Linotype"/>
              </a:rPr>
              <a:t> </a:t>
            </a:r>
            <a:r>
              <a:rPr sz="2400" dirty="0">
                <a:latin typeface="Palatino Linotype"/>
                <a:cs typeface="Palatino Linotype"/>
              </a:rPr>
              <a:t>and</a:t>
            </a:r>
            <a:r>
              <a:rPr sz="2400" spc="40" dirty="0">
                <a:latin typeface="Palatino Linotype"/>
                <a:cs typeface="Palatino Linotype"/>
              </a:rPr>
              <a:t> </a:t>
            </a:r>
            <a:r>
              <a:rPr sz="2400" dirty="0">
                <a:latin typeface="Palatino Linotype"/>
                <a:cs typeface="Palatino Linotype"/>
              </a:rPr>
              <a:t>a</a:t>
            </a:r>
            <a:r>
              <a:rPr sz="2400" spc="45" dirty="0">
                <a:latin typeface="Palatino Linotype"/>
                <a:cs typeface="Palatino Linotype"/>
              </a:rPr>
              <a:t> </a:t>
            </a:r>
            <a:r>
              <a:rPr sz="2400" dirty="0">
                <a:latin typeface="Palatino Linotype"/>
                <a:cs typeface="Palatino Linotype"/>
              </a:rPr>
              <a:t>half</a:t>
            </a:r>
            <a:r>
              <a:rPr sz="2400" spc="40" dirty="0">
                <a:latin typeface="Palatino Linotype"/>
                <a:cs typeface="Palatino Linotype"/>
              </a:rPr>
              <a:t> </a:t>
            </a:r>
            <a:r>
              <a:rPr sz="2400" dirty="0">
                <a:latin typeface="Palatino Linotype"/>
                <a:cs typeface="Palatino Linotype"/>
              </a:rPr>
              <a:t>times</a:t>
            </a:r>
            <a:r>
              <a:rPr sz="2400" spc="45" dirty="0">
                <a:latin typeface="Palatino Linotype"/>
                <a:cs typeface="Palatino Linotype"/>
              </a:rPr>
              <a:t> </a:t>
            </a:r>
            <a:r>
              <a:rPr sz="2400" dirty="0">
                <a:latin typeface="Palatino Linotype"/>
                <a:cs typeface="Palatino Linotype"/>
              </a:rPr>
              <a:t>the</a:t>
            </a:r>
            <a:r>
              <a:rPr sz="2400" spc="45" dirty="0">
                <a:latin typeface="Palatino Linotype"/>
                <a:cs typeface="Palatino Linotype"/>
              </a:rPr>
              <a:t> </a:t>
            </a:r>
            <a:r>
              <a:rPr sz="2400" dirty="0">
                <a:latin typeface="Palatino Linotype"/>
                <a:cs typeface="Palatino Linotype"/>
              </a:rPr>
              <a:t>height</a:t>
            </a:r>
            <a:r>
              <a:rPr sz="2400" spc="40" dirty="0">
                <a:latin typeface="Palatino Linotype"/>
                <a:cs typeface="Palatino Linotype"/>
              </a:rPr>
              <a:t> </a:t>
            </a:r>
            <a:r>
              <a:rPr sz="2400" dirty="0">
                <a:latin typeface="Palatino Linotype"/>
                <a:cs typeface="Palatino Linotype"/>
              </a:rPr>
              <a:t>of</a:t>
            </a:r>
            <a:r>
              <a:rPr sz="2400" spc="45" dirty="0">
                <a:latin typeface="Palatino Linotype"/>
                <a:cs typeface="Palatino Linotype"/>
              </a:rPr>
              <a:t> </a:t>
            </a:r>
            <a:r>
              <a:rPr sz="2400" dirty="0">
                <a:latin typeface="Palatino Linotype"/>
                <a:cs typeface="Palatino Linotype"/>
              </a:rPr>
              <a:t>the</a:t>
            </a:r>
            <a:r>
              <a:rPr sz="2400" spc="40" dirty="0">
                <a:latin typeface="Palatino Linotype"/>
                <a:cs typeface="Palatino Linotype"/>
              </a:rPr>
              <a:t> </a:t>
            </a:r>
            <a:r>
              <a:rPr sz="2400" spc="-10" dirty="0">
                <a:latin typeface="Palatino Linotype"/>
                <a:cs typeface="Palatino Linotype"/>
              </a:rPr>
              <a:t>body.</a:t>
            </a:r>
            <a:endParaRPr sz="2400" dirty="0">
              <a:latin typeface="Palatino Linotype"/>
              <a:cs typeface="Palatino Linotype"/>
            </a:endParaRPr>
          </a:p>
        </p:txBody>
      </p:sp>
      <p:pic>
        <p:nvPicPr>
          <p:cNvPr id="7" name="object 7"/>
          <p:cNvPicPr/>
          <p:nvPr/>
        </p:nvPicPr>
        <p:blipFill>
          <a:blip r:embed="rId2" cstate="print"/>
          <a:stretch>
            <a:fillRect/>
          </a:stretch>
        </p:blipFill>
        <p:spPr>
          <a:xfrm>
            <a:off x="1893734" y="5137153"/>
            <a:ext cx="16316634" cy="426742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sz="7200" dirty="0">
                <a:solidFill>
                  <a:srgbClr val="5C5C5C"/>
                </a:solidFill>
                <a:latin typeface="DINCondensed-Bold"/>
              </a:rPr>
              <a:t>REFERENCES</a:t>
            </a:r>
          </a:p>
        </p:txBody>
      </p:sp>
      <p:sp>
        <p:nvSpPr>
          <p:cNvPr id="3" name="object 3"/>
          <p:cNvSpPr txBox="1"/>
          <p:nvPr/>
        </p:nvSpPr>
        <p:spPr>
          <a:xfrm>
            <a:off x="1118155" y="2035404"/>
            <a:ext cx="15133955" cy="8084184"/>
          </a:xfrm>
          <a:prstGeom prst="rect">
            <a:avLst/>
          </a:prstGeom>
        </p:spPr>
        <p:txBody>
          <a:bodyPr vert="horz" wrap="square" lIns="0" tIns="17780" rIns="0" bIns="0" rtlCol="0">
            <a:spAutoFit/>
          </a:bodyPr>
          <a:lstStyle/>
          <a:p>
            <a:pPr marL="64769" marR="1783714">
              <a:lnSpc>
                <a:spcPct val="134800"/>
              </a:lnSpc>
              <a:spcBef>
                <a:spcPts val="140"/>
              </a:spcBef>
            </a:pPr>
            <a:r>
              <a:rPr sz="3950" dirty="0">
                <a:solidFill>
                  <a:srgbClr val="3E3D2D"/>
                </a:solidFill>
                <a:latin typeface="Palatino Linotype"/>
                <a:cs typeface="Palatino Linotype"/>
              </a:rPr>
              <a:t>Maalim</a:t>
            </a:r>
            <a:r>
              <a:rPr sz="3950" spc="-30" dirty="0">
                <a:solidFill>
                  <a:srgbClr val="3E3D2D"/>
                </a:solidFill>
                <a:latin typeface="Palatino Linotype"/>
                <a:cs typeface="Palatino Linotype"/>
              </a:rPr>
              <a:t> </a:t>
            </a:r>
            <a:r>
              <a:rPr sz="3950" spc="-20" dirty="0">
                <a:solidFill>
                  <a:srgbClr val="3E3D2D"/>
                </a:solidFill>
                <a:latin typeface="Palatino Linotype"/>
                <a:cs typeface="Palatino Linotype"/>
              </a:rPr>
              <a:t>Muhammadhussein</a:t>
            </a:r>
            <a:r>
              <a:rPr sz="3950" spc="-30" dirty="0">
                <a:solidFill>
                  <a:srgbClr val="3E3D2D"/>
                </a:solidFill>
                <a:latin typeface="Palatino Linotype"/>
                <a:cs typeface="Palatino Linotype"/>
              </a:rPr>
              <a:t> </a:t>
            </a:r>
            <a:r>
              <a:rPr sz="3950" dirty="0">
                <a:solidFill>
                  <a:srgbClr val="3E3D2D"/>
                </a:solidFill>
                <a:latin typeface="Palatino Linotype"/>
                <a:cs typeface="Palatino Linotype"/>
              </a:rPr>
              <a:t>Kermali:</a:t>
            </a:r>
            <a:r>
              <a:rPr sz="3950" spc="-35" dirty="0">
                <a:solidFill>
                  <a:srgbClr val="3E3D2D"/>
                </a:solidFill>
                <a:latin typeface="Palatino Linotype"/>
                <a:cs typeface="Palatino Linotype"/>
              </a:rPr>
              <a:t> </a:t>
            </a:r>
            <a:r>
              <a:rPr sz="3950" b="1" spc="65" dirty="0">
                <a:solidFill>
                  <a:srgbClr val="3E3D2D"/>
                </a:solidFill>
                <a:latin typeface="Palatino Linotype"/>
                <a:cs typeface="Palatino Linotype"/>
              </a:rPr>
              <a:t>Crossing</a:t>
            </a:r>
            <a:r>
              <a:rPr sz="3950" b="1" spc="40" dirty="0">
                <a:solidFill>
                  <a:srgbClr val="3E3D2D"/>
                </a:solidFill>
                <a:latin typeface="Palatino Linotype"/>
                <a:cs typeface="Palatino Linotype"/>
              </a:rPr>
              <a:t> </a:t>
            </a:r>
            <a:r>
              <a:rPr sz="3950" b="1" spc="135" dirty="0">
                <a:solidFill>
                  <a:srgbClr val="3E3D2D"/>
                </a:solidFill>
                <a:latin typeface="Palatino Linotype"/>
                <a:cs typeface="Palatino Linotype"/>
              </a:rPr>
              <a:t>the</a:t>
            </a:r>
            <a:r>
              <a:rPr sz="3950" b="1" spc="35" dirty="0">
                <a:solidFill>
                  <a:srgbClr val="3E3D2D"/>
                </a:solidFill>
                <a:latin typeface="Palatino Linotype"/>
                <a:cs typeface="Palatino Linotype"/>
              </a:rPr>
              <a:t> </a:t>
            </a:r>
            <a:r>
              <a:rPr sz="3950" b="1" spc="-10" dirty="0">
                <a:solidFill>
                  <a:srgbClr val="3E3D2D"/>
                </a:solidFill>
                <a:latin typeface="Palatino Linotype"/>
                <a:cs typeface="Palatino Linotype"/>
              </a:rPr>
              <a:t>bridge. </a:t>
            </a:r>
            <a:r>
              <a:rPr sz="3950" dirty="0">
                <a:solidFill>
                  <a:srgbClr val="3E3D2D"/>
                </a:solidFill>
                <a:latin typeface="Palatino Linotype"/>
                <a:cs typeface="Palatino Linotype"/>
              </a:rPr>
              <a:t>Maalim</a:t>
            </a:r>
            <a:r>
              <a:rPr sz="3950" spc="-10" dirty="0">
                <a:solidFill>
                  <a:srgbClr val="3E3D2D"/>
                </a:solidFill>
                <a:latin typeface="Palatino Linotype"/>
                <a:cs typeface="Palatino Linotype"/>
              </a:rPr>
              <a:t> </a:t>
            </a:r>
            <a:r>
              <a:rPr sz="3950" spc="-20" dirty="0">
                <a:solidFill>
                  <a:srgbClr val="3E3D2D"/>
                </a:solidFill>
                <a:latin typeface="Palatino Linotype"/>
                <a:cs typeface="Palatino Linotype"/>
              </a:rPr>
              <a:t>Muhammadhussein</a:t>
            </a:r>
            <a:r>
              <a:rPr sz="3950" spc="-10" dirty="0">
                <a:solidFill>
                  <a:srgbClr val="3E3D2D"/>
                </a:solidFill>
                <a:latin typeface="Palatino Linotype"/>
                <a:cs typeface="Palatino Linotype"/>
              </a:rPr>
              <a:t> </a:t>
            </a:r>
            <a:r>
              <a:rPr sz="3950" dirty="0">
                <a:solidFill>
                  <a:srgbClr val="3E3D2D"/>
                </a:solidFill>
                <a:latin typeface="Palatino Linotype"/>
                <a:cs typeface="Palatino Linotype"/>
              </a:rPr>
              <a:t>Kermali:</a:t>
            </a:r>
            <a:r>
              <a:rPr sz="3950" spc="-10" dirty="0">
                <a:solidFill>
                  <a:srgbClr val="3E3D2D"/>
                </a:solidFill>
                <a:latin typeface="Palatino Linotype"/>
                <a:cs typeface="Palatino Linotype"/>
              </a:rPr>
              <a:t> </a:t>
            </a:r>
            <a:r>
              <a:rPr sz="3950" b="1" dirty="0">
                <a:solidFill>
                  <a:srgbClr val="3E3D2D"/>
                </a:solidFill>
                <a:latin typeface="Palatino Linotype"/>
                <a:cs typeface="Palatino Linotype"/>
              </a:rPr>
              <a:t>Burial</a:t>
            </a:r>
            <a:r>
              <a:rPr sz="3950" b="1" spc="60" dirty="0">
                <a:solidFill>
                  <a:srgbClr val="3E3D2D"/>
                </a:solidFill>
                <a:latin typeface="Palatino Linotype"/>
                <a:cs typeface="Palatino Linotype"/>
              </a:rPr>
              <a:t> </a:t>
            </a:r>
            <a:r>
              <a:rPr sz="3950" b="1" spc="70" dirty="0">
                <a:solidFill>
                  <a:srgbClr val="3E3D2D"/>
                </a:solidFill>
                <a:latin typeface="Palatino Linotype"/>
                <a:cs typeface="Palatino Linotype"/>
              </a:rPr>
              <a:t>Rituals </a:t>
            </a:r>
            <a:r>
              <a:rPr sz="3950" dirty="0">
                <a:solidFill>
                  <a:srgbClr val="3E3D2D"/>
                </a:solidFill>
                <a:latin typeface="Palatino Linotype"/>
                <a:cs typeface="Palatino Linotype"/>
              </a:rPr>
              <a:t>Islamic</a:t>
            </a:r>
            <a:r>
              <a:rPr sz="3950" spc="-10" dirty="0">
                <a:solidFill>
                  <a:srgbClr val="3E3D2D"/>
                </a:solidFill>
                <a:latin typeface="Palatino Linotype"/>
                <a:cs typeface="Palatino Linotype"/>
              </a:rPr>
              <a:t> </a:t>
            </a:r>
            <a:r>
              <a:rPr sz="3950" dirty="0">
                <a:solidFill>
                  <a:srgbClr val="3E3D2D"/>
                </a:solidFill>
                <a:latin typeface="Palatino Linotype"/>
                <a:cs typeface="Palatino Linotype"/>
              </a:rPr>
              <a:t>Laws:</a:t>
            </a:r>
            <a:r>
              <a:rPr sz="3950" spc="-5" dirty="0">
                <a:solidFill>
                  <a:srgbClr val="3E3D2D"/>
                </a:solidFill>
                <a:latin typeface="Palatino Linotype"/>
                <a:cs typeface="Palatino Linotype"/>
              </a:rPr>
              <a:t> </a:t>
            </a:r>
            <a:r>
              <a:rPr sz="3950" b="1" dirty="0">
                <a:solidFill>
                  <a:srgbClr val="3E3D2D"/>
                </a:solidFill>
                <a:latin typeface="Palatino Linotype"/>
                <a:cs typeface="Palatino Linotype"/>
              </a:rPr>
              <a:t>Sayyid</a:t>
            </a:r>
            <a:r>
              <a:rPr sz="3950" b="1" spc="65" dirty="0">
                <a:solidFill>
                  <a:srgbClr val="3E3D2D"/>
                </a:solidFill>
                <a:latin typeface="Palatino Linotype"/>
                <a:cs typeface="Palatino Linotype"/>
              </a:rPr>
              <a:t> </a:t>
            </a:r>
            <a:r>
              <a:rPr sz="3950" b="1" dirty="0">
                <a:solidFill>
                  <a:srgbClr val="3E3D2D"/>
                </a:solidFill>
                <a:latin typeface="Palatino Linotype"/>
                <a:cs typeface="Palatino Linotype"/>
              </a:rPr>
              <a:t>Ali</a:t>
            </a:r>
            <a:r>
              <a:rPr sz="3950" b="1" spc="65" dirty="0">
                <a:solidFill>
                  <a:srgbClr val="3E3D2D"/>
                </a:solidFill>
                <a:latin typeface="Palatino Linotype"/>
                <a:cs typeface="Palatino Linotype"/>
              </a:rPr>
              <a:t> </a:t>
            </a:r>
            <a:r>
              <a:rPr sz="3950" b="1" spc="50" dirty="0">
                <a:solidFill>
                  <a:srgbClr val="3E3D2D"/>
                </a:solidFill>
                <a:latin typeface="Palatino Linotype"/>
                <a:cs typeface="Palatino Linotype"/>
              </a:rPr>
              <a:t>Hussaini</a:t>
            </a:r>
            <a:r>
              <a:rPr sz="3950" b="1" spc="60" dirty="0">
                <a:solidFill>
                  <a:srgbClr val="3E3D2D"/>
                </a:solidFill>
                <a:latin typeface="Palatino Linotype"/>
                <a:cs typeface="Palatino Linotype"/>
              </a:rPr>
              <a:t> </a:t>
            </a:r>
            <a:r>
              <a:rPr sz="3950" b="1" spc="45" dirty="0">
                <a:solidFill>
                  <a:srgbClr val="3E3D2D"/>
                </a:solidFill>
                <a:latin typeface="Palatino Linotype"/>
                <a:cs typeface="Palatino Linotype"/>
              </a:rPr>
              <a:t>Sistani</a:t>
            </a:r>
            <a:endParaRPr sz="3950">
              <a:latin typeface="Palatino Linotype"/>
              <a:cs typeface="Palatino Linotype"/>
            </a:endParaRPr>
          </a:p>
          <a:p>
            <a:pPr marL="64769">
              <a:lnSpc>
                <a:spcPct val="100000"/>
              </a:lnSpc>
              <a:spcBef>
                <a:spcPts val="1689"/>
              </a:spcBef>
            </a:pPr>
            <a:r>
              <a:rPr sz="3950" dirty="0">
                <a:solidFill>
                  <a:srgbClr val="3E3D2D"/>
                </a:solidFill>
                <a:latin typeface="Palatino Linotype"/>
                <a:cs typeface="Palatino Linotype"/>
              </a:rPr>
              <a:t>Resurrection</a:t>
            </a:r>
            <a:r>
              <a:rPr sz="3950" spc="195" dirty="0">
                <a:solidFill>
                  <a:srgbClr val="3E3D2D"/>
                </a:solidFill>
                <a:latin typeface="Palatino Linotype"/>
                <a:cs typeface="Palatino Linotype"/>
              </a:rPr>
              <a:t> </a:t>
            </a:r>
            <a:r>
              <a:rPr sz="3950" dirty="0">
                <a:solidFill>
                  <a:srgbClr val="3E3D2D"/>
                </a:solidFill>
                <a:latin typeface="Palatino Linotype"/>
                <a:cs typeface="Palatino Linotype"/>
              </a:rPr>
              <a:t>(Ma’ad)</a:t>
            </a:r>
            <a:r>
              <a:rPr sz="3950" spc="200" dirty="0">
                <a:solidFill>
                  <a:srgbClr val="3E3D2D"/>
                </a:solidFill>
                <a:latin typeface="Palatino Linotype"/>
                <a:cs typeface="Palatino Linotype"/>
              </a:rPr>
              <a:t> </a:t>
            </a:r>
            <a:r>
              <a:rPr sz="3950" dirty="0">
                <a:solidFill>
                  <a:srgbClr val="3E3D2D"/>
                </a:solidFill>
                <a:latin typeface="Palatino Linotype"/>
                <a:cs typeface="Palatino Linotype"/>
              </a:rPr>
              <a:t>in</a:t>
            </a:r>
            <a:r>
              <a:rPr sz="3950" spc="204" dirty="0">
                <a:solidFill>
                  <a:srgbClr val="3E3D2D"/>
                </a:solidFill>
                <a:latin typeface="Palatino Linotype"/>
                <a:cs typeface="Palatino Linotype"/>
              </a:rPr>
              <a:t> </a:t>
            </a:r>
            <a:r>
              <a:rPr sz="3950" spc="50" dirty="0">
                <a:solidFill>
                  <a:srgbClr val="3E3D2D"/>
                </a:solidFill>
                <a:latin typeface="Palatino Linotype"/>
                <a:cs typeface="Palatino Linotype"/>
              </a:rPr>
              <a:t>the</a:t>
            </a:r>
            <a:r>
              <a:rPr sz="3950" spc="204" dirty="0">
                <a:solidFill>
                  <a:srgbClr val="3E3D2D"/>
                </a:solidFill>
                <a:latin typeface="Palatino Linotype"/>
                <a:cs typeface="Palatino Linotype"/>
              </a:rPr>
              <a:t> </a:t>
            </a:r>
            <a:r>
              <a:rPr sz="3950" dirty="0">
                <a:solidFill>
                  <a:srgbClr val="3E3D2D"/>
                </a:solidFill>
                <a:latin typeface="Palatino Linotype"/>
                <a:cs typeface="Palatino Linotype"/>
              </a:rPr>
              <a:t>Quran:</a:t>
            </a:r>
            <a:r>
              <a:rPr sz="3950" spc="200" dirty="0">
                <a:solidFill>
                  <a:srgbClr val="3E3D2D"/>
                </a:solidFill>
                <a:latin typeface="Palatino Linotype"/>
                <a:cs typeface="Palatino Linotype"/>
              </a:rPr>
              <a:t> </a:t>
            </a:r>
            <a:r>
              <a:rPr sz="3950" b="1" dirty="0">
                <a:solidFill>
                  <a:srgbClr val="3E3D2D"/>
                </a:solidFill>
                <a:latin typeface="Palatino Linotype"/>
                <a:cs typeface="Palatino Linotype"/>
              </a:rPr>
              <a:t>Ibrahim</a:t>
            </a:r>
            <a:r>
              <a:rPr sz="3950" b="1" spc="285" dirty="0">
                <a:solidFill>
                  <a:srgbClr val="3E3D2D"/>
                </a:solidFill>
                <a:latin typeface="Palatino Linotype"/>
                <a:cs typeface="Palatino Linotype"/>
              </a:rPr>
              <a:t> </a:t>
            </a:r>
            <a:r>
              <a:rPr sz="3950" b="1" spc="-10" dirty="0">
                <a:solidFill>
                  <a:srgbClr val="3E3D2D"/>
                </a:solidFill>
                <a:latin typeface="Palatino Linotype"/>
                <a:cs typeface="Palatino Linotype"/>
              </a:rPr>
              <a:t>Amini</a:t>
            </a:r>
            <a:endParaRPr sz="3950">
              <a:latin typeface="Palatino Linotype"/>
              <a:cs typeface="Palatino Linotype"/>
            </a:endParaRPr>
          </a:p>
          <a:p>
            <a:pPr marL="64769">
              <a:lnSpc>
                <a:spcPct val="100000"/>
              </a:lnSpc>
              <a:spcBef>
                <a:spcPts val="1610"/>
              </a:spcBef>
            </a:pPr>
            <a:r>
              <a:rPr sz="3950" dirty="0">
                <a:solidFill>
                  <a:srgbClr val="3E3D2D"/>
                </a:solidFill>
                <a:latin typeface="Palatino Linotype"/>
                <a:cs typeface="Palatino Linotype"/>
              </a:rPr>
              <a:t>What</a:t>
            </a:r>
            <a:r>
              <a:rPr sz="3950" spc="110" dirty="0">
                <a:solidFill>
                  <a:srgbClr val="3E3D2D"/>
                </a:solidFill>
                <a:latin typeface="Palatino Linotype"/>
                <a:cs typeface="Palatino Linotype"/>
              </a:rPr>
              <a:t> </a:t>
            </a:r>
            <a:r>
              <a:rPr sz="3950" spc="-114" dirty="0">
                <a:solidFill>
                  <a:srgbClr val="3E3D2D"/>
                </a:solidFill>
                <a:latin typeface="Palatino Linotype"/>
                <a:cs typeface="Palatino Linotype"/>
              </a:rPr>
              <a:t>You</a:t>
            </a:r>
            <a:r>
              <a:rPr sz="3950" spc="105" dirty="0">
                <a:solidFill>
                  <a:srgbClr val="3E3D2D"/>
                </a:solidFill>
                <a:latin typeface="Palatino Linotype"/>
                <a:cs typeface="Palatino Linotype"/>
              </a:rPr>
              <a:t> </a:t>
            </a:r>
            <a:r>
              <a:rPr sz="3950" dirty="0">
                <a:solidFill>
                  <a:srgbClr val="3E3D2D"/>
                </a:solidFill>
                <a:latin typeface="Palatino Linotype"/>
                <a:cs typeface="Palatino Linotype"/>
              </a:rPr>
              <a:t>Should</a:t>
            </a:r>
            <a:r>
              <a:rPr sz="3950" spc="110" dirty="0">
                <a:solidFill>
                  <a:srgbClr val="3E3D2D"/>
                </a:solidFill>
                <a:latin typeface="Palatino Linotype"/>
                <a:cs typeface="Palatino Linotype"/>
              </a:rPr>
              <a:t> </a:t>
            </a:r>
            <a:r>
              <a:rPr sz="3950" dirty="0">
                <a:solidFill>
                  <a:srgbClr val="3E3D2D"/>
                </a:solidFill>
                <a:latin typeface="Palatino Linotype"/>
                <a:cs typeface="Palatino Linotype"/>
              </a:rPr>
              <a:t>Do</a:t>
            </a:r>
            <a:r>
              <a:rPr sz="3950" spc="110" dirty="0">
                <a:solidFill>
                  <a:srgbClr val="3E3D2D"/>
                </a:solidFill>
                <a:latin typeface="Palatino Linotype"/>
                <a:cs typeface="Palatino Linotype"/>
              </a:rPr>
              <a:t> </a:t>
            </a:r>
            <a:r>
              <a:rPr sz="3950" dirty="0">
                <a:solidFill>
                  <a:srgbClr val="3E3D2D"/>
                </a:solidFill>
                <a:latin typeface="Palatino Linotype"/>
                <a:cs typeface="Palatino Linotype"/>
              </a:rPr>
              <a:t>Just</a:t>
            </a:r>
            <a:r>
              <a:rPr sz="3950" spc="105" dirty="0">
                <a:solidFill>
                  <a:srgbClr val="3E3D2D"/>
                </a:solidFill>
                <a:latin typeface="Palatino Linotype"/>
                <a:cs typeface="Palatino Linotype"/>
              </a:rPr>
              <a:t> </a:t>
            </a:r>
            <a:r>
              <a:rPr sz="3950" dirty="0">
                <a:solidFill>
                  <a:srgbClr val="3E3D2D"/>
                </a:solidFill>
                <a:latin typeface="Palatino Linotype"/>
                <a:cs typeface="Palatino Linotype"/>
              </a:rPr>
              <a:t>Before</a:t>
            </a:r>
            <a:r>
              <a:rPr sz="3950" spc="110" dirty="0">
                <a:solidFill>
                  <a:srgbClr val="3E3D2D"/>
                </a:solidFill>
                <a:latin typeface="Palatino Linotype"/>
                <a:cs typeface="Palatino Linotype"/>
              </a:rPr>
              <a:t> </a:t>
            </a:r>
            <a:r>
              <a:rPr sz="3950" dirty="0">
                <a:solidFill>
                  <a:srgbClr val="3E3D2D"/>
                </a:solidFill>
                <a:latin typeface="Palatino Linotype"/>
                <a:cs typeface="Palatino Linotype"/>
              </a:rPr>
              <a:t>Death:</a:t>
            </a:r>
            <a:r>
              <a:rPr sz="3950" spc="185" dirty="0">
                <a:solidFill>
                  <a:srgbClr val="3E3D2D"/>
                </a:solidFill>
                <a:latin typeface="Palatino Linotype"/>
                <a:cs typeface="Palatino Linotype"/>
              </a:rPr>
              <a:t> </a:t>
            </a:r>
            <a:r>
              <a:rPr sz="3950" b="1" dirty="0">
                <a:solidFill>
                  <a:srgbClr val="3E3D2D"/>
                </a:solidFill>
                <a:latin typeface="Palatino Linotype"/>
                <a:cs typeface="Palatino Linotype"/>
              </a:rPr>
              <a:t>Sayyid</a:t>
            </a:r>
            <a:r>
              <a:rPr sz="3950" b="1" spc="180" dirty="0">
                <a:solidFill>
                  <a:srgbClr val="3E3D2D"/>
                </a:solidFill>
                <a:latin typeface="Palatino Linotype"/>
                <a:cs typeface="Palatino Linotype"/>
              </a:rPr>
              <a:t> </a:t>
            </a:r>
            <a:r>
              <a:rPr sz="3950" b="1" dirty="0">
                <a:solidFill>
                  <a:srgbClr val="3E3D2D"/>
                </a:solidFill>
                <a:latin typeface="Palatino Linotype"/>
                <a:cs typeface="Palatino Linotype"/>
              </a:rPr>
              <a:t>Muhammad</a:t>
            </a:r>
            <a:r>
              <a:rPr sz="3950" b="1" spc="185" dirty="0">
                <a:solidFill>
                  <a:srgbClr val="3E3D2D"/>
                </a:solidFill>
                <a:latin typeface="Palatino Linotype"/>
                <a:cs typeface="Palatino Linotype"/>
              </a:rPr>
              <a:t> </a:t>
            </a:r>
            <a:r>
              <a:rPr sz="3950" b="1" spc="-20" dirty="0">
                <a:solidFill>
                  <a:srgbClr val="3E3D2D"/>
                </a:solidFill>
                <a:latin typeface="Palatino Linotype"/>
                <a:cs typeface="Palatino Linotype"/>
              </a:rPr>
              <a:t>Rizvi</a:t>
            </a:r>
            <a:endParaRPr sz="3950">
              <a:latin typeface="Palatino Linotype"/>
              <a:cs typeface="Palatino Linotype"/>
            </a:endParaRPr>
          </a:p>
          <a:p>
            <a:pPr>
              <a:lnSpc>
                <a:spcPct val="100000"/>
              </a:lnSpc>
              <a:spcBef>
                <a:spcPts val="2635"/>
              </a:spcBef>
            </a:pPr>
            <a:endParaRPr sz="3950">
              <a:latin typeface="Palatino Linotype"/>
              <a:cs typeface="Palatino Linotype"/>
            </a:endParaRPr>
          </a:p>
          <a:p>
            <a:pPr marL="734695" indent="-721995">
              <a:lnSpc>
                <a:spcPct val="100000"/>
              </a:lnSpc>
              <a:buAutoNum type="arabicPeriod"/>
              <a:tabLst>
                <a:tab pos="734695" algn="l"/>
              </a:tabLst>
            </a:pPr>
            <a:r>
              <a:rPr sz="2950" dirty="0">
                <a:solidFill>
                  <a:srgbClr val="3E3D2D"/>
                </a:solidFill>
                <a:latin typeface="Palatino Linotype"/>
                <a:cs typeface="Palatino Linotype"/>
              </a:rPr>
              <a:t>Biharul</a:t>
            </a:r>
            <a:r>
              <a:rPr sz="2950" spc="-25" dirty="0">
                <a:solidFill>
                  <a:srgbClr val="3E3D2D"/>
                </a:solidFill>
                <a:latin typeface="Palatino Linotype"/>
                <a:cs typeface="Palatino Linotype"/>
              </a:rPr>
              <a:t> </a:t>
            </a:r>
            <a:r>
              <a:rPr sz="2950" spc="-65" dirty="0">
                <a:solidFill>
                  <a:srgbClr val="3E3D2D"/>
                </a:solidFill>
                <a:latin typeface="Palatino Linotype"/>
                <a:cs typeface="Palatino Linotype"/>
              </a:rPr>
              <a:t>Anwar,</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Vol.</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6,</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Pg.</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152.</a:t>
            </a:r>
            <a:endParaRPr sz="2950">
              <a:latin typeface="Palatino Linotype"/>
              <a:cs typeface="Palatino Linotype"/>
            </a:endParaRPr>
          </a:p>
          <a:p>
            <a:pPr marL="734695" indent="-721995">
              <a:lnSpc>
                <a:spcPct val="100000"/>
              </a:lnSpc>
              <a:spcBef>
                <a:spcPts val="1490"/>
              </a:spcBef>
              <a:buAutoNum type="arabicPeriod"/>
              <a:tabLst>
                <a:tab pos="734695" algn="l"/>
              </a:tabLst>
            </a:pPr>
            <a:r>
              <a:rPr sz="2950" dirty="0">
                <a:solidFill>
                  <a:srgbClr val="3E3D2D"/>
                </a:solidFill>
                <a:latin typeface="Palatino Linotype"/>
                <a:cs typeface="Palatino Linotype"/>
              </a:rPr>
              <a:t>Biharul</a:t>
            </a:r>
            <a:r>
              <a:rPr sz="2950" spc="-25" dirty="0">
                <a:solidFill>
                  <a:srgbClr val="3E3D2D"/>
                </a:solidFill>
                <a:latin typeface="Palatino Linotype"/>
                <a:cs typeface="Palatino Linotype"/>
              </a:rPr>
              <a:t> </a:t>
            </a:r>
            <a:r>
              <a:rPr sz="2950" spc="-65" dirty="0">
                <a:solidFill>
                  <a:srgbClr val="3E3D2D"/>
                </a:solidFill>
                <a:latin typeface="Palatino Linotype"/>
                <a:cs typeface="Palatino Linotype"/>
              </a:rPr>
              <a:t>Anwar,</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Vol.</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6,</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Pg.</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154.</a:t>
            </a:r>
            <a:endParaRPr sz="2950">
              <a:latin typeface="Palatino Linotype"/>
              <a:cs typeface="Palatino Linotype"/>
            </a:endParaRPr>
          </a:p>
          <a:p>
            <a:pPr marL="734695" indent="-721995">
              <a:lnSpc>
                <a:spcPct val="100000"/>
              </a:lnSpc>
              <a:spcBef>
                <a:spcPts val="1410"/>
              </a:spcBef>
              <a:buAutoNum type="arabicPeriod"/>
              <a:tabLst>
                <a:tab pos="734695" algn="l"/>
              </a:tabLst>
            </a:pPr>
            <a:r>
              <a:rPr sz="2950" dirty="0">
                <a:solidFill>
                  <a:srgbClr val="3E3D2D"/>
                </a:solidFill>
                <a:latin typeface="Palatino Linotype"/>
                <a:cs typeface="Palatino Linotype"/>
              </a:rPr>
              <a:t>Biharul</a:t>
            </a:r>
            <a:r>
              <a:rPr sz="2950" spc="-25" dirty="0">
                <a:solidFill>
                  <a:srgbClr val="3E3D2D"/>
                </a:solidFill>
                <a:latin typeface="Palatino Linotype"/>
                <a:cs typeface="Palatino Linotype"/>
              </a:rPr>
              <a:t> </a:t>
            </a:r>
            <a:r>
              <a:rPr sz="2950" spc="-65" dirty="0">
                <a:solidFill>
                  <a:srgbClr val="3E3D2D"/>
                </a:solidFill>
                <a:latin typeface="Palatino Linotype"/>
                <a:cs typeface="Palatino Linotype"/>
              </a:rPr>
              <a:t>Anwar,</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Vol.</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6,</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Pg.</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151.</a:t>
            </a:r>
            <a:endParaRPr sz="2950">
              <a:latin typeface="Palatino Linotype"/>
              <a:cs typeface="Palatino Linotype"/>
            </a:endParaRPr>
          </a:p>
          <a:p>
            <a:pPr marL="734695" indent="-721995">
              <a:lnSpc>
                <a:spcPct val="100000"/>
              </a:lnSpc>
              <a:spcBef>
                <a:spcPts val="1485"/>
              </a:spcBef>
              <a:buAutoNum type="arabicPeriod"/>
              <a:tabLst>
                <a:tab pos="734695" algn="l"/>
              </a:tabLst>
            </a:pPr>
            <a:r>
              <a:rPr sz="2950" dirty="0">
                <a:solidFill>
                  <a:srgbClr val="3E3D2D"/>
                </a:solidFill>
                <a:latin typeface="Palatino Linotype"/>
                <a:cs typeface="Palatino Linotype"/>
              </a:rPr>
              <a:t>Biharul</a:t>
            </a:r>
            <a:r>
              <a:rPr sz="2950" spc="-25" dirty="0">
                <a:solidFill>
                  <a:srgbClr val="3E3D2D"/>
                </a:solidFill>
                <a:latin typeface="Palatino Linotype"/>
                <a:cs typeface="Palatino Linotype"/>
              </a:rPr>
              <a:t> </a:t>
            </a:r>
            <a:r>
              <a:rPr sz="2950" spc="-65" dirty="0">
                <a:solidFill>
                  <a:srgbClr val="3E3D2D"/>
                </a:solidFill>
                <a:latin typeface="Palatino Linotype"/>
                <a:cs typeface="Palatino Linotype"/>
              </a:rPr>
              <a:t>Anwar,</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Vol.</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6,</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Pg.</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155.</a:t>
            </a:r>
            <a:endParaRPr sz="2950">
              <a:latin typeface="Palatino Linotype"/>
              <a:cs typeface="Palatino Linotype"/>
            </a:endParaRPr>
          </a:p>
          <a:p>
            <a:pPr marL="734695" indent="-721995">
              <a:lnSpc>
                <a:spcPct val="100000"/>
              </a:lnSpc>
              <a:spcBef>
                <a:spcPts val="1410"/>
              </a:spcBef>
              <a:buAutoNum type="arabicPeriod"/>
              <a:tabLst>
                <a:tab pos="734695" algn="l"/>
              </a:tabLst>
            </a:pPr>
            <a:r>
              <a:rPr sz="2950" dirty="0">
                <a:solidFill>
                  <a:srgbClr val="3E3D2D"/>
                </a:solidFill>
                <a:latin typeface="Palatino Linotype"/>
                <a:cs typeface="Palatino Linotype"/>
              </a:rPr>
              <a:t>Biharul</a:t>
            </a:r>
            <a:r>
              <a:rPr sz="2950" spc="-25" dirty="0">
                <a:solidFill>
                  <a:srgbClr val="3E3D2D"/>
                </a:solidFill>
                <a:latin typeface="Palatino Linotype"/>
                <a:cs typeface="Palatino Linotype"/>
              </a:rPr>
              <a:t> </a:t>
            </a:r>
            <a:r>
              <a:rPr sz="2950" spc="-65" dirty="0">
                <a:solidFill>
                  <a:srgbClr val="3E3D2D"/>
                </a:solidFill>
                <a:latin typeface="Palatino Linotype"/>
                <a:cs typeface="Palatino Linotype"/>
              </a:rPr>
              <a:t>Anwar,</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Vol.</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6,</a:t>
            </a:r>
            <a:r>
              <a:rPr sz="2950" spc="-20" dirty="0">
                <a:solidFill>
                  <a:srgbClr val="3E3D2D"/>
                </a:solidFill>
                <a:latin typeface="Palatino Linotype"/>
                <a:cs typeface="Palatino Linotype"/>
              </a:rPr>
              <a:t> </a:t>
            </a:r>
            <a:r>
              <a:rPr sz="2950" dirty="0">
                <a:solidFill>
                  <a:srgbClr val="3E3D2D"/>
                </a:solidFill>
                <a:latin typeface="Palatino Linotype"/>
                <a:cs typeface="Palatino Linotype"/>
              </a:rPr>
              <a:t>Pg.</a:t>
            </a:r>
            <a:r>
              <a:rPr sz="2950" spc="-20" dirty="0">
                <a:solidFill>
                  <a:srgbClr val="3E3D2D"/>
                </a:solidFill>
                <a:latin typeface="Palatino Linotype"/>
                <a:cs typeface="Palatino Linotype"/>
              </a:rPr>
              <a:t> </a:t>
            </a:r>
            <a:r>
              <a:rPr sz="2950" spc="120" dirty="0">
                <a:solidFill>
                  <a:srgbClr val="3E3D2D"/>
                </a:solidFill>
                <a:latin typeface="Palatino Linotype"/>
                <a:cs typeface="Palatino Linotype"/>
              </a:rPr>
              <a:t>177.</a:t>
            </a:r>
            <a:endParaRPr sz="2950">
              <a:latin typeface="Palatino Linotype"/>
              <a:cs typeface="Palatino Linotyp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7672" y="2889964"/>
            <a:ext cx="18428970" cy="0"/>
          </a:xfrm>
          <a:custGeom>
            <a:avLst/>
            <a:gdLst/>
            <a:ahLst/>
            <a:cxnLst/>
            <a:rect l="l" t="t" r="r" b="b"/>
            <a:pathLst>
              <a:path w="18428970">
                <a:moveTo>
                  <a:pt x="0" y="0"/>
                </a:moveTo>
                <a:lnTo>
                  <a:pt x="18428758" y="4"/>
                </a:lnTo>
              </a:path>
            </a:pathLst>
          </a:custGeom>
          <a:ln w="31412">
            <a:solidFill>
              <a:srgbClr val="747676"/>
            </a:solidFill>
            <a:prstDash val="dot"/>
          </a:ln>
        </p:spPr>
        <p:txBody>
          <a:bodyPr wrap="square" lIns="0" tIns="0" rIns="0" bIns="0" rtlCol="0"/>
          <a:lstStyle/>
          <a:p>
            <a:endParaRPr/>
          </a:p>
        </p:txBody>
      </p:sp>
      <p:sp>
        <p:nvSpPr>
          <p:cNvPr id="3" name="object 3"/>
          <p:cNvSpPr txBox="1">
            <a:spLocks noGrp="1"/>
          </p:cNvSpPr>
          <p:nvPr>
            <p:ph type="title"/>
          </p:nvPr>
        </p:nvSpPr>
        <p:spPr>
          <a:xfrm>
            <a:off x="1697801" y="617942"/>
            <a:ext cx="16708497" cy="1828065"/>
          </a:xfrm>
          <a:prstGeom prst="rect">
            <a:avLst/>
          </a:prstGeom>
        </p:spPr>
        <p:txBody>
          <a:bodyPr vert="horz" wrap="square" lIns="0" tIns="12065" rIns="0" bIns="0" rtlCol="0">
            <a:spAutoFit/>
          </a:bodyPr>
          <a:lstStyle/>
          <a:p>
            <a:pPr marL="12700">
              <a:lnSpc>
                <a:spcPct val="100000"/>
              </a:lnSpc>
              <a:spcBef>
                <a:spcPts val="95"/>
              </a:spcBef>
            </a:pPr>
            <a:r>
              <a:rPr lang="en-US" sz="11800" b="1" i="0" dirty="0">
                <a:solidFill>
                  <a:srgbClr val="5C5C5C"/>
                </a:solidFill>
                <a:effectLst/>
                <a:latin typeface="DINCondensed-Bold"/>
              </a:rPr>
              <a:t>PREPARING AND ACTIONS</a:t>
            </a:r>
            <a:endParaRPr sz="14100" dirty="0"/>
          </a:p>
        </p:txBody>
      </p:sp>
      <p:sp>
        <p:nvSpPr>
          <p:cNvPr id="4" name="object 4"/>
          <p:cNvSpPr txBox="1"/>
          <p:nvPr/>
        </p:nvSpPr>
        <p:spPr>
          <a:xfrm>
            <a:off x="7788109" y="3830114"/>
            <a:ext cx="4533900" cy="3577590"/>
          </a:xfrm>
          <a:prstGeom prst="rect">
            <a:avLst/>
          </a:prstGeom>
        </p:spPr>
        <p:txBody>
          <a:bodyPr vert="horz" wrap="square" lIns="0" tIns="11430" rIns="0" bIns="0" rtlCol="0">
            <a:spAutoFit/>
          </a:bodyPr>
          <a:lstStyle/>
          <a:p>
            <a:pPr algn="ctr">
              <a:lnSpc>
                <a:spcPct val="100000"/>
              </a:lnSpc>
              <a:spcBef>
                <a:spcPts val="90"/>
              </a:spcBef>
            </a:pPr>
            <a:r>
              <a:rPr sz="3800" i="1" spc="-120" dirty="0">
                <a:solidFill>
                  <a:srgbClr val="747676"/>
                </a:solidFill>
                <a:latin typeface="Palatino Linotype"/>
                <a:cs typeface="Palatino Linotype"/>
              </a:rPr>
              <a:t>In </a:t>
            </a:r>
            <a:r>
              <a:rPr sz="3800" i="1" spc="-45" dirty="0">
                <a:solidFill>
                  <a:srgbClr val="747676"/>
                </a:solidFill>
                <a:latin typeface="Palatino Linotype"/>
                <a:cs typeface="Palatino Linotype"/>
              </a:rPr>
              <a:t>Preparation</a:t>
            </a:r>
            <a:r>
              <a:rPr sz="3800" i="1" spc="-140" dirty="0">
                <a:solidFill>
                  <a:srgbClr val="747676"/>
                </a:solidFill>
                <a:latin typeface="Palatino Linotype"/>
                <a:cs typeface="Palatino Linotype"/>
              </a:rPr>
              <a:t> </a:t>
            </a:r>
            <a:r>
              <a:rPr sz="3800" i="1" spc="85" dirty="0">
                <a:solidFill>
                  <a:srgbClr val="747676"/>
                </a:solidFill>
                <a:latin typeface="Palatino Linotype"/>
                <a:cs typeface="Palatino Linotype"/>
              </a:rPr>
              <a:t>of</a:t>
            </a:r>
            <a:r>
              <a:rPr sz="3800" i="1" spc="-125" dirty="0">
                <a:solidFill>
                  <a:srgbClr val="747676"/>
                </a:solidFill>
                <a:latin typeface="Palatino Linotype"/>
                <a:cs typeface="Palatino Linotype"/>
              </a:rPr>
              <a:t> </a:t>
            </a:r>
            <a:r>
              <a:rPr sz="3800" i="1" spc="-10" dirty="0">
                <a:solidFill>
                  <a:srgbClr val="747676"/>
                </a:solidFill>
                <a:latin typeface="Palatino Linotype"/>
                <a:cs typeface="Palatino Linotype"/>
              </a:rPr>
              <a:t>Death</a:t>
            </a:r>
            <a:endParaRPr sz="3800" dirty="0">
              <a:latin typeface="Palatino Linotype"/>
              <a:cs typeface="Palatino Linotype"/>
            </a:endParaRPr>
          </a:p>
          <a:p>
            <a:pPr marL="337185" marR="327660" algn="ctr">
              <a:lnSpc>
                <a:spcPct val="170900"/>
              </a:lnSpc>
              <a:spcBef>
                <a:spcPts val="40"/>
              </a:spcBef>
            </a:pPr>
            <a:r>
              <a:rPr sz="3800" i="1" spc="-95" dirty="0">
                <a:solidFill>
                  <a:srgbClr val="747676"/>
                </a:solidFill>
                <a:latin typeface="Palatino Linotype"/>
                <a:cs typeface="Palatino Linotype"/>
              </a:rPr>
              <a:t>At</a:t>
            </a:r>
            <a:r>
              <a:rPr sz="3800" i="1" spc="-145"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75" dirty="0">
                <a:solidFill>
                  <a:srgbClr val="747676"/>
                </a:solidFill>
                <a:latin typeface="Palatino Linotype"/>
                <a:cs typeface="Palatino Linotype"/>
              </a:rPr>
              <a:t> </a:t>
            </a:r>
            <a:r>
              <a:rPr sz="3800" i="1" spc="-35" dirty="0">
                <a:solidFill>
                  <a:srgbClr val="747676"/>
                </a:solidFill>
                <a:latin typeface="Palatino Linotype"/>
                <a:cs typeface="Palatino Linotype"/>
              </a:rPr>
              <a:t>time</a:t>
            </a:r>
            <a:r>
              <a:rPr sz="3800" i="1" spc="-160" dirty="0">
                <a:solidFill>
                  <a:srgbClr val="747676"/>
                </a:solidFill>
                <a:latin typeface="Palatino Linotype"/>
                <a:cs typeface="Palatino Linotype"/>
              </a:rPr>
              <a:t> </a:t>
            </a:r>
            <a:r>
              <a:rPr sz="3800" i="1" spc="85" dirty="0">
                <a:solidFill>
                  <a:srgbClr val="747676"/>
                </a:solidFill>
                <a:latin typeface="Palatino Linotype"/>
                <a:cs typeface="Palatino Linotype"/>
              </a:rPr>
              <a:t>of</a:t>
            </a:r>
            <a:r>
              <a:rPr sz="3800" i="1" spc="-155" dirty="0">
                <a:solidFill>
                  <a:srgbClr val="747676"/>
                </a:solidFill>
                <a:latin typeface="Palatino Linotype"/>
                <a:cs typeface="Palatino Linotype"/>
              </a:rPr>
              <a:t> </a:t>
            </a:r>
            <a:r>
              <a:rPr sz="3800" i="1" spc="-10" dirty="0">
                <a:solidFill>
                  <a:srgbClr val="747676"/>
                </a:solidFill>
                <a:latin typeface="Palatino Linotype"/>
                <a:cs typeface="Palatino Linotype"/>
              </a:rPr>
              <a:t>Death </a:t>
            </a:r>
            <a:r>
              <a:rPr sz="3800" i="1" spc="-35" dirty="0">
                <a:solidFill>
                  <a:srgbClr val="747676"/>
                </a:solidFill>
                <a:latin typeface="Palatino Linotype"/>
                <a:cs typeface="Palatino Linotype"/>
              </a:rPr>
              <a:t>After</a:t>
            </a:r>
            <a:r>
              <a:rPr sz="3800" i="1" spc="-185" dirty="0">
                <a:solidFill>
                  <a:srgbClr val="747676"/>
                </a:solidFill>
                <a:latin typeface="Palatino Linotype"/>
                <a:cs typeface="Palatino Linotype"/>
              </a:rPr>
              <a:t> </a:t>
            </a:r>
            <a:r>
              <a:rPr sz="3800" i="1" dirty="0">
                <a:solidFill>
                  <a:srgbClr val="747676"/>
                </a:solidFill>
                <a:latin typeface="Palatino Linotype"/>
                <a:cs typeface="Palatino Linotype"/>
              </a:rPr>
              <a:t>the</a:t>
            </a:r>
            <a:r>
              <a:rPr sz="3800" i="1" spc="-185" dirty="0">
                <a:solidFill>
                  <a:srgbClr val="747676"/>
                </a:solidFill>
                <a:latin typeface="Palatino Linotype"/>
                <a:cs typeface="Palatino Linotype"/>
              </a:rPr>
              <a:t> </a:t>
            </a:r>
            <a:r>
              <a:rPr sz="3800" i="1" spc="-20" dirty="0">
                <a:solidFill>
                  <a:srgbClr val="747676"/>
                </a:solidFill>
                <a:latin typeface="Palatino Linotype"/>
                <a:cs typeface="Palatino Linotype"/>
              </a:rPr>
              <a:t>Death </a:t>
            </a:r>
            <a:r>
              <a:rPr sz="3800" i="1" spc="-35" dirty="0">
                <a:solidFill>
                  <a:srgbClr val="747676"/>
                </a:solidFill>
                <a:latin typeface="Palatino Linotype"/>
                <a:cs typeface="Palatino Linotype"/>
              </a:rPr>
              <a:t>After</a:t>
            </a:r>
            <a:r>
              <a:rPr sz="3800" i="1" spc="-200" dirty="0">
                <a:solidFill>
                  <a:srgbClr val="747676"/>
                </a:solidFill>
                <a:latin typeface="Palatino Linotype"/>
                <a:cs typeface="Palatino Linotype"/>
              </a:rPr>
              <a:t> </a:t>
            </a:r>
            <a:r>
              <a:rPr sz="3800" i="1" spc="-10" dirty="0">
                <a:solidFill>
                  <a:srgbClr val="747676"/>
                </a:solidFill>
                <a:latin typeface="Palatino Linotype"/>
                <a:cs typeface="Palatino Linotype"/>
              </a:rPr>
              <a:t>Death</a:t>
            </a:r>
            <a:r>
              <a:rPr sz="3800" i="1" spc="-195" dirty="0">
                <a:solidFill>
                  <a:srgbClr val="747676"/>
                </a:solidFill>
                <a:latin typeface="Palatino Linotype"/>
                <a:cs typeface="Palatino Linotype"/>
              </a:rPr>
              <a:t> </a:t>
            </a:r>
            <a:r>
              <a:rPr sz="3800" i="1" spc="-10" dirty="0">
                <a:solidFill>
                  <a:srgbClr val="747676"/>
                </a:solidFill>
                <a:latin typeface="Palatino Linotype"/>
                <a:cs typeface="Palatino Linotype"/>
              </a:rPr>
              <a:t>Rituals</a:t>
            </a:r>
            <a:endParaRPr sz="38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032975"/>
          </a:xfrm>
          <a:prstGeom prst="rect">
            <a:avLst/>
          </a:prstGeom>
        </p:spPr>
        <p:txBody>
          <a:bodyPr vert="horz" wrap="square" lIns="0" tIns="17145" rIns="0" bIns="0" rtlCol="0">
            <a:spAutoFit/>
          </a:bodyPr>
          <a:lstStyle/>
          <a:p>
            <a:pPr marL="12700">
              <a:spcBef>
                <a:spcPts val="135"/>
              </a:spcBef>
            </a:pPr>
            <a:r>
              <a:rPr lang="en-US" sz="6600" dirty="0">
                <a:solidFill>
                  <a:srgbClr val="5C5C5C"/>
                </a:solidFill>
                <a:latin typeface="DINCondensed-Bold"/>
              </a:rPr>
              <a:t>IN PREPARATION FOR DEATH</a:t>
            </a:r>
            <a:endParaRPr sz="6600" dirty="0">
              <a:solidFill>
                <a:srgbClr val="5C5C5C"/>
              </a:solidFill>
              <a:latin typeface="DINCondensed-Bold"/>
            </a:endParaRPr>
          </a:p>
        </p:txBody>
      </p:sp>
      <p:sp>
        <p:nvSpPr>
          <p:cNvPr id="3" name="object 3"/>
          <p:cNvSpPr txBox="1"/>
          <p:nvPr/>
        </p:nvSpPr>
        <p:spPr>
          <a:xfrm>
            <a:off x="830308" y="2130062"/>
            <a:ext cx="18349595" cy="7812405"/>
          </a:xfrm>
          <a:prstGeom prst="rect">
            <a:avLst/>
          </a:prstGeom>
        </p:spPr>
        <p:txBody>
          <a:bodyPr vert="horz" wrap="square" lIns="0" tIns="17145" rIns="0" bIns="0" rtlCol="0">
            <a:spAutoFit/>
          </a:bodyPr>
          <a:lstStyle/>
          <a:p>
            <a:pPr marL="101600">
              <a:lnSpc>
                <a:spcPct val="100000"/>
              </a:lnSpc>
              <a:spcBef>
                <a:spcPts val="135"/>
              </a:spcBef>
            </a:pPr>
            <a:r>
              <a:rPr sz="2925" baseline="9971" dirty="0">
                <a:solidFill>
                  <a:srgbClr val="94C600"/>
                </a:solidFill>
                <a:latin typeface="Wingdings 2"/>
                <a:cs typeface="Wingdings 2"/>
              </a:rPr>
              <a:t>O</a:t>
            </a:r>
            <a:r>
              <a:rPr sz="2550" dirty="0">
                <a:latin typeface="Palatino Linotype"/>
                <a:cs typeface="Palatino Linotype"/>
              </a:rPr>
              <a:t>Before</a:t>
            </a:r>
            <a:r>
              <a:rPr sz="2550" spc="95" dirty="0">
                <a:latin typeface="Palatino Linotype"/>
                <a:cs typeface="Palatino Linotype"/>
              </a:rPr>
              <a:t> </a:t>
            </a:r>
            <a:r>
              <a:rPr sz="2550" dirty="0">
                <a:latin typeface="Palatino Linotype"/>
                <a:cs typeface="Palatino Linotype"/>
              </a:rPr>
              <a:t>death,</a:t>
            </a:r>
            <a:r>
              <a:rPr sz="2550" spc="95" dirty="0">
                <a:latin typeface="Palatino Linotype"/>
                <a:cs typeface="Palatino Linotype"/>
              </a:rPr>
              <a:t> </a:t>
            </a:r>
            <a:r>
              <a:rPr sz="2550" dirty="0">
                <a:latin typeface="Palatino Linotype"/>
                <a:cs typeface="Palatino Linotype"/>
              </a:rPr>
              <a:t>try</a:t>
            </a:r>
            <a:r>
              <a:rPr sz="2550" spc="95" dirty="0">
                <a:latin typeface="Palatino Linotype"/>
                <a:cs typeface="Palatino Linotype"/>
              </a:rPr>
              <a:t> </a:t>
            </a:r>
            <a:r>
              <a:rPr sz="2550" dirty="0">
                <a:latin typeface="Palatino Linotype"/>
                <a:cs typeface="Palatino Linotype"/>
              </a:rPr>
              <a:t>your</a:t>
            </a:r>
            <a:r>
              <a:rPr sz="2550" spc="95" dirty="0">
                <a:latin typeface="Palatino Linotype"/>
                <a:cs typeface="Palatino Linotype"/>
              </a:rPr>
              <a:t> </a:t>
            </a:r>
            <a:r>
              <a:rPr sz="2550" dirty="0">
                <a:latin typeface="Palatino Linotype"/>
                <a:cs typeface="Palatino Linotype"/>
              </a:rPr>
              <a:t>best</a:t>
            </a:r>
            <a:r>
              <a:rPr sz="2550" spc="95" dirty="0">
                <a:latin typeface="Palatino Linotype"/>
                <a:cs typeface="Palatino Linotype"/>
              </a:rPr>
              <a:t> </a:t>
            </a:r>
            <a:r>
              <a:rPr sz="2550" spc="55" dirty="0">
                <a:latin typeface="Palatino Linotype"/>
                <a:cs typeface="Palatino Linotype"/>
              </a:rPr>
              <a:t>to</a:t>
            </a:r>
            <a:r>
              <a:rPr sz="2550" spc="100" dirty="0">
                <a:latin typeface="Palatino Linotype"/>
                <a:cs typeface="Palatino Linotype"/>
              </a:rPr>
              <a:t> </a:t>
            </a:r>
            <a:r>
              <a:rPr sz="2550" dirty="0">
                <a:latin typeface="Palatino Linotype"/>
                <a:cs typeface="Palatino Linotype"/>
              </a:rPr>
              <a:t>fulfil</a:t>
            </a:r>
            <a:r>
              <a:rPr sz="2550" spc="95" dirty="0">
                <a:latin typeface="Palatino Linotype"/>
                <a:cs typeface="Palatino Linotype"/>
              </a:rPr>
              <a:t> </a:t>
            </a:r>
            <a:r>
              <a:rPr sz="2550" dirty="0">
                <a:latin typeface="Palatino Linotype"/>
                <a:cs typeface="Palatino Linotype"/>
              </a:rPr>
              <a:t>the</a:t>
            </a:r>
            <a:r>
              <a:rPr sz="2550" spc="95" dirty="0">
                <a:latin typeface="Palatino Linotype"/>
                <a:cs typeface="Palatino Linotype"/>
              </a:rPr>
              <a:t> </a:t>
            </a:r>
            <a:r>
              <a:rPr sz="2550" dirty="0">
                <a:latin typeface="Palatino Linotype"/>
                <a:cs typeface="Palatino Linotype"/>
              </a:rPr>
              <a:t>obligations,</a:t>
            </a:r>
            <a:r>
              <a:rPr sz="2550" spc="95" dirty="0">
                <a:latin typeface="Palatino Linotype"/>
                <a:cs typeface="Palatino Linotype"/>
              </a:rPr>
              <a:t> </a:t>
            </a:r>
            <a:r>
              <a:rPr sz="2550" dirty="0">
                <a:latin typeface="Palatino Linotype"/>
                <a:cs typeface="Palatino Linotype"/>
              </a:rPr>
              <a:t>which</a:t>
            </a:r>
            <a:r>
              <a:rPr sz="2550" spc="95" dirty="0">
                <a:latin typeface="Palatino Linotype"/>
                <a:cs typeface="Palatino Linotype"/>
              </a:rPr>
              <a:t> </a:t>
            </a:r>
            <a:r>
              <a:rPr sz="2550" dirty="0">
                <a:latin typeface="Palatino Linotype"/>
                <a:cs typeface="Palatino Linotype"/>
              </a:rPr>
              <a:t>are</a:t>
            </a:r>
            <a:r>
              <a:rPr sz="2550" spc="95" dirty="0">
                <a:latin typeface="Palatino Linotype"/>
                <a:cs typeface="Palatino Linotype"/>
              </a:rPr>
              <a:t> </a:t>
            </a:r>
            <a:r>
              <a:rPr sz="2550" dirty="0">
                <a:latin typeface="Palatino Linotype"/>
                <a:cs typeface="Palatino Linotype"/>
              </a:rPr>
              <a:t>upon</a:t>
            </a:r>
            <a:r>
              <a:rPr sz="2550" spc="95" dirty="0">
                <a:latin typeface="Palatino Linotype"/>
                <a:cs typeface="Palatino Linotype"/>
              </a:rPr>
              <a:t> </a:t>
            </a:r>
            <a:r>
              <a:rPr sz="2550" dirty="0">
                <a:latin typeface="Palatino Linotype"/>
                <a:cs typeface="Palatino Linotype"/>
              </a:rPr>
              <a:t>you</a:t>
            </a:r>
            <a:r>
              <a:rPr sz="2550" spc="95" dirty="0">
                <a:latin typeface="Palatino Linotype"/>
                <a:cs typeface="Palatino Linotype"/>
              </a:rPr>
              <a:t> </a:t>
            </a:r>
            <a:r>
              <a:rPr sz="2550" dirty="0">
                <a:latin typeface="Palatino Linotype"/>
                <a:cs typeface="Palatino Linotype"/>
              </a:rPr>
              <a:t>in</a:t>
            </a:r>
            <a:r>
              <a:rPr sz="2550" spc="95" dirty="0">
                <a:latin typeface="Palatino Linotype"/>
                <a:cs typeface="Palatino Linotype"/>
              </a:rPr>
              <a:t> </a:t>
            </a:r>
            <a:r>
              <a:rPr sz="2550" spc="-10" dirty="0">
                <a:latin typeface="Palatino Linotype"/>
                <a:cs typeface="Palatino Linotype"/>
              </a:rPr>
              <a:t>regard</a:t>
            </a:r>
            <a:r>
              <a:rPr sz="2550" spc="95" dirty="0">
                <a:latin typeface="Palatino Linotype"/>
                <a:cs typeface="Palatino Linotype"/>
              </a:rPr>
              <a:t> </a:t>
            </a:r>
            <a:r>
              <a:rPr sz="2550" spc="55" dirty="0">
                <a:latin typeface="Palatino Linotype"/>
                <a:cs typeface="Palatino Linotype"/>
              </a:rPr>
              <a:t>to</a:t>
            </a:r>
            <a:r>
              <a:rPr sz="2550" spc="100" dirty="0">
                <a:latin typeface="Palatino Linotype"/>
                <a:cs typeface="Palatino Linotype"/>
              </a:rPr>
              <a:t> </a:t>
            </a:r>
            <a:r>
              <a:rPr sz="2550" dirty="0">
                <a:latin typeface="Palatino Linotype"/>
                <a:cs typeface="Palatino Linotype"/>
              </a:rPr>
              <a:t>the</a:t>
            </a:r>
            <a:r>
              <a:rPr sz="2550" spc="95" dirty="0">
                <a:latin typeface="Palatino Linotype"/>
                <a:cs typeface="Palatino Linotype"/>
              </a:rPr>
              <a:t> </a:t>
            </a:r>
            <a:r>
              <a:rPr sz="2550" dirty="0">
                <a:latin typeface="Palatino Linotype"/>
                <a:cs typeface="Palatino Linotype"/>
              </a:rPr>
              <a:t>creatures</a:t>
            </a:r>
            <a:r>
              <a:rPr sz="2550" spc="95" dirty="0">
                <a:latin typeface="Palatino Linotype"/>
                <a:cs typeface="Palatino Linotype"/>
              </a:rPr>
              <a:t> </a:t>
            </a:r>
            <a:r>
              <a:rPr sz="2550" dirty="0">
                <a:latin typeface="Palatino Linotype"/>
                <a:cs typeface="Palatino Linotype"/>
              </a:rPr>
              <a:t>as</a:t>
            </a:r>
            <a:r>
              <a:rPr sz="2550" spc="95" dirty="0">
                <a:latin typeface="Palatino Linotype"/>
                <a:cs typeface="Palatino Linotype"/>
              </a:rPr>
              <a:t> </a:t>
            </a:r>
            <a:r>
              <a:rPr sz="2550" dirty="0">
                <a:latin typeface="Palatino Linotype"/>
                <a:cs typeface="Palatino Linotype"/>
              </a:rPr>
              <a:t>well</a:t>
            </a:r>
            <a:r>
              <a:rPr sz="2550" spc="95" dirty="0">
                <a:latin typeface="Palatino Linotype"/>
                <a:cs typeface="Palatino Linotype"/>
              </a:rPr>
              <a:t> </a:t>
            </a:r>
            <a:r>
              <a:rPr sz="2550" dirty="0">
                <a:latin typeface="Palatino Linotype"/>
                <a:cs typeface="Palatino Linotype"/>
              </a:rPr>
              <a:t>as</a:t>
            </a:r>
            <a:r>
              <a:rPr sz="2550" spc="95" dirty="0">
                <a:latin typeface="Palatino Linotype"/>
                <a:cs typeface="Palatino Linotype"/>
              </a:rPr>
              <a:t> </a:t>
            </a:r>
            <a:r>
              <a:rPr sz="2550" dirty="0">
                <a:latin typeface="Palatino Linotype"/>
                <a:cs typeface="Palatino Linotype"/>
              </a:rPr>
              <a:t>the</a:t>
            </a:r>
            <a:r>
              <a:rPr sz="2550" spc="95" dirty="0">
                <a:latin typeface="Palatino Linotype"/>
                <a:cs typeface="Palatino Linotype"/>
              </a:rPr>
              <a:t> </a:t>
            </a:r>
            <a:r>
              <a:rPr sz="2550" spc="-10" dirty="0">
                <a:latin typeface="Palatino Linotype"/>
                <a:cs typeface="Palatino Linotype"/>
              </a:rPr>
              <a:t>Creator</a:t>
            </a:r>
            <a:endParaRPr sz="2550" dirty="0">
              <a:latin typeface="Palatino Linotype"/>
              <a:cs typeface="Palatino Linotype"/>
            </a:endParaRPr>
          </a:p>
          <a:p>
            <a:pPr>
              <a:lnSpc>
                <a:spcPct val="100000"/>
              </a:lnSpc>
              <a:spcBef>
                <a:spcPts val="20"/>
              </a:spcBef>
            </a:pPr>
            <a:endParaRPr sz="2550" dirty="0">
              <a:latin typeface="Palatino Linotype"/>
              <a:cs typeface="Palatino Linotype"/>
            </a:endParaRPr>
          </a:p>
          <a:p>
            <a:pPr marL="331470" marR="408940" indent="-230504">
              <a:lnSpc>
                <a:spcPct val="102400"/>
              </a:lnSpc>
            </a:pPr>
            <a:r>
              <a:rPr sz="2925" baseline="7122" dirty="0">
                <a:solidFill>
                  <a:srgbClr val="94C600"/>
                </a:solidFill>
                <a:latin typeface="Wingdings 2"/>
                <a:cs typeface="Wingdings 2"/>
              </a:rPr>
              <a:t>O</a:t>
            </a:r>
            <a:r>
              <a:rPr sz="2550" dirty="0">
                <a:latin typeface="Palatino Linotype"/>
                <a:cs typeface="Palatino Linotype"/>
              </a:rPr>
              <a:t>Return</a:t>
            </a:r>
            <a:r>
              <a:rPr sz="2550" spc="75" dirty="0">
                <a:latin typeface="Palatino Linotype"/>
                <a:cs typeface="Palatino Linotype"/>
              </a:rPr>
              <a:t> </a:t>
            </a:r>
            <a:r>
              <a:rPr sz="2550" spc="55" dirty="0">
                <a:latin typeface="Palatino Linotype"/>
                <a:cs typeface="Palatino Linotype"/>
              </a:rPr>
              <a:t>to</a:t>
            </a:r>
            <a:r>
              <a:rPr sz="2550" spc="90" dirty="0">
                <a:latin typeface="Palatino Linotype"/>
                <a:cs typeface="Palatino Linotype"/>
              </a:rPr>
              <a:t> </a:t>
            </a:r>
            <a:r>
              <a:rPr sz="2550" dirty="0">
                <a:latin typeface="Palatino Linotype"/>
                <a:cs typeface="Palatino Linotype"/>
              </a:rPr>
              <a:t>the</a:t>
            </a:r>
            <a:r>
              <a:rPr sz="2550" spc="85" dirty="0">
                <a:latin typeface="Palatino Linotype"/>
                <a:cs typeface="Palatino Linotype"/>
              </a:rPr>
              <a:t> </a:t>
            </a:r>
            <a:r>
              <a:rPr sz="2550" dirty="0">
                <a:latin typeface="Palatino Linotype"/>
                <a:cs typeface="Palatino Linotype"/>
              </a:rPr>
              <a:t>owners</a:t>
            </a:r>
            <a:r>
              <a:rPr sz="2550" spc="85" dirty="0">
                <a:latin typeface="Palatino Linotype"/>
                <a:cs typeface="Palatino Linotype"/>
              </a:rPr>
              <a:t> </a:t>
            </a:r>
            <a:r>
              <a:rPr sz="2550" dirty="0">
                <a:latin typeface="Palatino Linotype"/>
                <a:cs typeface="Palatino Linotype"/>
              </a:rPr>
              <a:t>whatever</a:t>
            </a:r>
            <a:r>
              <a:rPr sz="2550" spc="90" dirty="0">
                <a:latin typeface="Palatino Linotype"/>
                <a:cs typeface="Palatino Linotype"/>
              </a:rPr>
              <a:t> </a:t>
            </a:r>
            <a:r>
              <a:rPr sz="2550" dirty="0">
                <a:latin typeface="Palatino Linotype"/>
                <a:cs typeface="Palatino Linotype"/>
              </a:rPr>
              <a:t>has</a:t>
            </a:r>
            <a:r>
              <a:rPr sz="2550" spc="85" dirty="0">
                <a:latin typeface="Palatino Linotype"/>
                <a:cs typeface="Palatino Linotype"/>
              </a:rPr>
              <a:t> </a:t>
            </a:r>
            <a:r>
              <a:rPr sz="2550" dirty="0">
                <a:latin typeface="Palatino Linotype"/>
                <a:cs typeface="Palatino Linotype"/>
              </a:rPr>
              <a:t>been</a:t>
            </a:r>
            <a:r>
              <a:rPr sz="2550" spc="85" dirty="0">
                <a:latin typeface="Palatino Linotype"/>
                <a:cs typeface="Palatino Linotype"/>
              </a:rPr>
              <a:t> </a:t>
            </a:r>
            <a:r>
              <a:rPr sz="2550" dirty="0">
                <a:latin typeface="Palatino Linotype"/>
                <a:cs typeface="Palatino Linotype"/>
              </a:rPr>
              <a:t>given</a:t>
            </a:r>
            <a:r>
              <a:rPr sz="2550" spc="90" dirty="0">
                <a:latin typeface="Palatino Linotype"/>
                <a:cs typeface="Palatino Linotype"/>
              </a:rPr>
              <a:t> </a:t>
            </a:r>
            <a:r>
              <a:rPr sz="2550" spc="55" dirty="0">
                <a:latin typeface="Palatino Linotype"/>
                <a:cs typeface="Palatino Linotype"/>
              </a:rPr>
              <a:t>to</a:t>
            </a:r>
            <a:r>
              <a:rPr sz="2550" spc="85" dirty="0">
                <a:latin typeface="Palatino Linotype"/>
                <a:cs typeface="Palatino Linotype"/>
              </a:rPr>
              <a:t> </a:t>
            </a:r>
            <a:r>
              <a:rPr sz="2550" dirty="0">
                <a:latin typeface="Palatino Linotype"/>
                <a:cs typeface="Palatino Linotype"/>
              </a:rPr>
              <a:t>you</a:t>
            </a:r>
            <a:r>
              <a:rPr sz="2550" spc="90" dirty="0">
                <a:latin typeface="Palatino Linotype"/>
                <a:cs typeface="Palatino Linotype"/>
              </a:rPr>
              <a:t> </a:t>
            </a:r>
            <a:r>
              <a:rPr sz="2550" dirty="0">
                <a:latin typeface="Palatino Linotype"/>
                <a:cs typeface="Palatino Linotype"/>
              </a:rPr>
              <a:t>as</a:t>
            </a:r>
            <a:r>
              <a:rPr sz="2550" spc="85" dirty="0">
                <a:latin typeface="Palatino Linotype"/>
                <a:cs typeface="Palatino Linotype"/>
              </a:rPr>
              <a:t> </a:t>
            </a:r>
            <a:r>
              <a:rPr sz="2550" dirty="0">
                <a:latin typeface="Palatino Linotype"/>
                <a:cs typeface="Palatino Linotype"/>
              </a:rPr>
              <a:t>a</a:t>
            </a:r>
            <a:r>
              <a:rPr sz="2550" spc="85" dirty="0">
                <a:latin typeface="Palatino Linotype"/>
                <a:cs typeface="Palatino Linotype"/>
              </a:rPr>
              <a:t> </a:t>
            </a:r>
            <a:r>
              <a:rPr sz="2550" dirty="0">
                <a:latin typeface="Palatino Linotype"/>
                <a:cs typeface="Palatino Linotype"/>
              </a:rPr>
              <a:t>trust</a:t>
            </a:r>
            <a:r>
              <a:rPr sz="2550" spc="90" dirty="0">
                <a:latin typeface="Palatino Linotype"/>
                <a:cs typeface="Palatino Linotype"/>
              </a:rPr>
              <a:t> </a:t>
            </a:r>
            <a:r>
              <a:rPr sz="2550" dirty="0">
                <a:latin typeface="Palatino Linotype"/>
                <a:cs typeface="Palatino Linotype"/>
              </a:rPr>
              <a:t>or</a:t>
            </a:r>
            <a:r>
              <a:rPr sz="2550" spc="85" dirty="0">
                <a:latin typeface="Palatino Linotype"/>
                <a:cs typeface="Palatino Linotype"/>
              </a:rPr>
              <a:t> </a:t>
            </a:r>
            <a:r>
              <a:rPr sz="2550" dirty="0">
                <a:latin typeface="Palatino Linotype"/>
                <a:cs typeface="Palatino Linotype"/>
              </a:rPr>
              <a:t>write</a:t>
            </a:r>
            <a:r>
              <a:rPr sz="2550" spc="85" dirty="0">
                <a:latin typeface="Palatino Linotype"/>
                <a:cs typeface="Palatino Linotype"/>
              </a:rPr>
              <a:t> </a:t>
            </a:r>
            <a:r>
              <a:rPr sz="2550" spc="60" dirty="0">
                <a:latin typeface="Palatino Linotype"/>
                <a:cs typeface="Palatino Linotype"/>
              </a:rPr>
              <a:t>it</a:t>
            </a:r>
            <a:r>
              <a:rPr sz="2550" spc="90" dirty="0">
                <a:latin typeface="Palatino Linotype"/>
                <a:cs typeface="Palatino Linotype"/>
              </a:rPr>
              <a:t> </a:t>
            </a:r>
            <a:r>
              <a:rPr sz="2550" dirty="0">
                <a:latin typeface="Palatino Linotype"/>
                <a:cs typeface="Palatino Linotype"/>
              </a:rPr>
              <a:t>down</a:t>
            </a:r>
            <a:r>
              <a:rPr sz="2550" spc="85" dirty="0">
                <a:latin typeface="Palatino Linotype"/>
                <a:cs typeface="Palatino Linotype"/>
              </a:rPr>
              <a:t> </a:t>
            </a:r>
            <a:r>
              <a:rPr sz="2550" dirty="0">
                <a:latin typeface="Palatino Linotype"/>
                <a:cs typeface="Palatino Linotype"/>
              </a:rPr>
              <a:t>in</a:t>
            </a:r>
            <a:r>
              <a:rPr sz="2550" spc="85" dirty="0">
                <a:latin typeface="Palatino Linotype"/>
                <a:cs typeface="Palatino Linotype"/>
              </a:rPr>
              <a:t> </a:t>
            </a:r>
            <a:r>
              <a:rPr sz="2550" dirty="0">
                <a:latin typeface="Palatino Linotype"/>
                <a:cs typeface="Palatino Linotype"/>
              </a:rPr>
              <a:t>your</a:t>
            </a:r>
            <a:r>
              <a:rPr sz="2550" spc="90" dirty="0">
                <a:latin typeface="Palatino Linotype"/>
                <a:cs typeface="Palatino Linotype"/>
              </a:rPr>
              <a:t> </a:t>
            </a:r>
            <a:r>
              <a:rPr sz="2550" dirty="0">
                <a:latin typeface="Palatino Linotype"/>
                <a:cs typeface="Palatino Linotype"/>
              </a:rPr>
              <a:t>will</a:t>
            </a:r>
            <a:r>
              <a:rPr sz="2550" spc="85" dirty="0">
                <a:latin typeface="Palatino Linotype"/>
                <a:cs typeface="Palatino Linotype"/>
              </a:rPr>
              <a:t> </a:t>
            </a:r>
            <a:r>
              <a:rPr sz="2550" dirty="0">
                <a:latin typeface="Palatino Linotype"/>
                <a:cs typeface="Palatino Linotype"/>
              </a:rPr>
              <a:t>so</a:t>
            </a:r>
            <a:r>
              <a:rPr sz="2550" spc="85" dirty="0">
                <a:latin typeface="Palatino Linotype"/>
                <a:cs typeface="Palatino Linotype"/>
              </a:rPr>
              <a:t> </a:t>
            </a:r>
            <a:r>
              <a:rPr sz="2550" dirty="0">
                <a:latin typeface="Palatino Linotype"/>
                <a:cs typeface="Palatino Linotype"/>
              </a:rPr>
              <a:t>that</a:t>
            </a:r>
            <a:r>
              <a:rPr sz="2550" spc="90" dirty="0">
                <a:latin typeface="Palatino Linotype"/>
                <a:cs typeface="Palatino Linotype"/>
              </a:rPr>
              <a:t> </a:t>
            </a:r>
            <a:r>
              <a:rPr sz="2550" dirty="0">
                <a:latin typeface="Palatino Linotype"/>
                <a:cs typeface="Palatino Linotype"/>
              </a:rPr>
              <a:t>the</a:t>
            </a:r>
            <a:r>
              <a:rPr sz="2550" spc="85" dirty="0">
                <a:latin typeface="Palatino Linotype"/>
                <a:cs typeface="Palatino Linotype"/>
              </a:rPr>
              <a:t> </a:t>
            </a:r>
            <a:r>
              <a:rPr sz="2550" dirty="0">
                <a:latin typeface="Palatino Linotype"/>
                <a:cs typeface="Palatino Linotype"/>
              </a:rPr>
              <a:t>executor</a:t>
            </a:r>
            <a:r>
              <a:rPr sz="2550" spc="90" dirty="0">
                <a:latin typeface="Palatino Linotype"/>
                <a:cs typeface="Palatino Linotype"/>
              </a:rPr>
              <a:t> </a:t>
            </a:r>
            <a:r>
              <a:rPr sz="2550" dirty="0">
                <a:latin typeface="Palatino Linotype"/>
                <a:cs typeface="Palatino Linotype"/>
              </a:rPr>
              <a:t>of</a:t>
            </a:r>
            <a:r>
              <a:rPr sz="2550" spc="85" dirty="0">
                <a:latin typeface="Palatino Linotype"/>
                <a:cs typeface="Palatino Linotype"/>
              </a:rPr>
              <a:t> </a:t>
            </a:r>
            <a:r>
              <a:rPr sz="2550" spc="-20" dirty="0">
                <a:latin typeface="Palatino Linotype"/>
                <a:cs typeface="Palatino Linotype"/>
              </a:rPr>
              <a:t>your </a:t>
            </a:r>
            <a:r>
              <a:rPr sz="2550" dirty="0">
                <a:latin typeface="Palatino Linotype"/>
                <a:cs typeface="Palatino Linotype"/>
              </a:rPr>
              <a:t>will</a:t>
            </a:r>
            <a:r>
              <a:rPr sz="2550" spc="130" dirty="0">
                <a:latin typeface="Palatino Linotype"/>
                <a:cs typeface="Palatino Linotype"/>
              </a:rPr>
              <a:t> </a:t>
            </a:r>
            <a:r>
              <a:rPr sz="2550" dirty="0">
                <a:latin typeface="Palatino Linotype"/>
                <a:cs typeface="Palatino Linotype"/>
              </a:rPr>
              <a:t>shall</a:t>
            </a:r>
            <a:r>
              <a:rPr sz="2550" spc="130" dirty="0">
                <a:latin typeface="Palatino Linotype"/>
                <a:cs typeface="Palatino Linotype"/>
              </a:rPr>
              <a:t> </a:t>
            </a:r>
            <a:r>
              <a:rPr sz="2550" dirty="0">
                <a:latin typeface="Palatino Linotype"/>
                <a:cs typeface="Palatino Linotype"/>
              </a:rPr>
              <a:t>return</a:t>
            </a:r>
            <a:r>
              <a:rPr sz="2550" spc="135" dirty="0">
                <a:latin typeface="Palatino Linotype"/>
                <a:cs typeface="Palatino Linotype"/>
              </a:rPr>
              <a:t> </a:t>
            </a:r>
            <a:r>
              <a:rPr sz="2550" dirty="0">
                <a:latin typeface="Palatino Linotype"/>
                <a:cs typeface="Palatino Linotype"/>
              </a:rPr>
              <a:t>the</a:t>
            </a:r>
            <a:r>
              <a:rPr sz="2550" spc="130" dirty="0">
                <a:latin typeface="Palatino Linotype"/>
                <a:cs typeface="Palatino Linotype"/>
              </a:rPr>
              <a:t> </a:t>
            </a:r>
            <a:r>
              <a:rPr sz="2550" dirty="0">
                <a:latin typeface="Palatino Linotype"/>
                <a:cs typeface="Palatino Linotype"/>
              </a:rPr>
              <a:t>trust</a:t>
            </a:r>
            <a:r>
              <a:rPr sz="2550" spc="130" dirty="0">
                <a:latin typeface="Palatino Linotype"/>
                <a:cs typeface="Palatino Linotype"/>
              </a:rPr>
              <a:t> </a:t>
            </a:r>
            <a:r>
              <a:rPr sz="2550" spc="55" dirty="0">
                <a:latin typeface="Palatino Linotype"/>
                <a:cs typeface="Palatino Linotype"/>
              </a:rPr>
              <a:t>to</a:t>
            </a:r>
            <a:r>
              <a:rPr sz="2550" spc="130" dirty="0">
                <a:latin typeface="Palatino Linotype"/>
                <a:cs typeface="Palatino Linotype"/>
              </a:rPr>
              <a:t> </a:t>
            </a:r>
            <a:r>
              <a:rPr sz="2550" spc="60" dirty="0">
                <a:latin typeface="Palatino Linotype"/>
                <a:cs typeface="Palatino Linotype"/>
              </a:rPr>
              <a:t>its</a:t>
            </a:r>
            <a:r>
              <a:rPr sz="2550" spc="130" dirty="0">
                <a:latin typeface="Palatino Linotype"/>
                <a:cs typeface="Palatino Linotype"/>
              </a:rPr>
              <a:t> </a:t>
            </a:r>
            <a:r>
              <a:rPr sz="2550" dirty="0">
                <a:latin typeface="Palatino Linotype"/>
                <a:cs typeface="Palatino Linotype"/>
              </a:rPr>
              <a:t>rightful</a:t>
            </a:r>
            <a:r>
              <a:rPr sz="2550" spc="130" dirty="0">
                <a:latin typeface="Palatino Linotype"/>
                <a:cs typeface="Palatino Linotype"/>
              </a:rPr>
              <a:t> </a:t>
            </a:r>
            <a:r>
              <a:rPr sz="2550" spc="-10" dirty="0">
                <a:latin typeface="Palatino Linotype"/>
                <a:cs typeface="Palatino Linotype"/>
              </a:rPr>
              <a:t>owner.</a:t>
            </a:r>
            <a:endParaRPr sz="2550" dirty="0">
              <a:latin typeface="Palatino Linotype"/>
              <a:cs typeface="Palatino Linotype"/>
            </a:endParaRPr>
          </a:p>
          <a:p>
            <a:pPr>
              <a:lnSpc>
                <a:spcPct val="100000"/>
              </a:lnSpc>
              <a:spcBef>
                <a:spcPts val="105"/>
              </a:spcBef>
            </a:pPr>
            <a:endParaRPr sz="2550" dirty="0">
              <a:latin typeface="Palatino Linotype"/>
              <a:cs typeface="Palatino Linotype"/>
            </a:endParaRPr>
          </a:p>
          <a:p>
            <a:pPr marL="331470" marR="323215" indent="-230504">
              <a:lnSpc>
                <a:spcPct val="102400"/>
              </a:lnSpc>
            </a:pPr>
            <a:r>
              <a:rPr sz="2925" baseline="7122" dirty="0">
                <a:solidFill>
                  <a:srgbClr val="94C600"/>
                </a:solidFill>
                <a:latin typeface="Wingdings 2"/>
                <a:cs typeface="Wingdings 2"/>
              </a:rPr>
              <a:t>O</a:t>
            </a:r>
            <a:r>
              <a:rPr sz="2550" dirty="0">
                <a:latin typeface="Palatino Linotype"/>
                <a:cs typeface="Palatino Linotype"/>
              </a:rPr>
              <a:t>In</a:t>
            </a:r>
            <a:r>
              <a:rPr sz="2550" spc="55" dirty="0">
                <a:latin typeface="Palatino Linotype"/>
                <a:cs typeface="Palatino Linotype"/>
              </a:rPr>
              <a:t> </a:t>
            </a:r>
            <a:r>
              <a:rPr sz="2550" dirty="0">
                <a:latin typeface="Palatino Linotype"/>
                <a:cs typeface="Palatino Linotype"/>
              </a:rPr>
              <a:t>Islam,</a:t>
            </a:r>
            <a:r>
              <a:rPr sz="2550" spc="50" dirty="0">
                <a:latin typeface="Palatino Linotype"/>
                <a:cs typeface="Palatino Linotype"/>
              </a:rPr>
              <a:t> </a:t>
            </a:r>
            <a:r>
              <a:rPr sz="2550" dirty="0">
                <a:latin typeface="Palatino Linotype"/>
                <a:cs typeface="Palatino Linotype"/>
              </a:rPr>
              <a:t>you</a:t>
            </a:r>
            <a:r>
              <a:rPr sz="2550" spc="55" dirty="0">
                <a:latin typeface="Palatino Linotype"/>
                <a:cs typeface="Palatino Linotype"/>
              </a:rPr>
              <a:t> </a:t>
            </a:r>
            <a:r>
              <a:rPr sz="2550" dirty="0">
                <a:latin typeface="Palatino Linotype"/>
                <a:cs typeface="Palatino Linotype"/>
              </a:rPr>
              <a:t>are</a:t>
            </a:r>
            <a:r>
              <a:rPr sz="2550" spc="55" dirty="0">
                <a:latin typeface="Palatino Linotype"/>
                <a:cs typeface="Palatino Linotype"/>
              </a:rPr>
              <a:t> </a:t>
            </a:r>
            <a:r>
              <a:rPr sz="2550" dirty="0">
                <a:latin typeface="Palatino Linotype"/>
                <a:cs typeface="Palatino Linotype"/>
              </a:rPr>
              <a:t>allowed</a:t>
            </a:r>
            <a:r>
              <a:rPr sz="2550" spc="50" dirty="0">
                <a:latin typeface="Palatino Linotype"/>
                <a:cs typeface="Palatino Linotype"/>
              </a:rPr>
              <a:t> </a:t>
            </a:r>
            <a:r>
              <a:rPr sz="2550" spc="55" dirty="0">
                <a:latin typeface="Palatino Linotype"/>
                <a:cs typeface="Palatino Linotype"/>
              </a:rPr>
              <a:t>to </a:t>
            </a:r>
            <a:r>
              <a:rPr sz="2550" dirty="0">
                <a:latin typeface="Palatino Linotype"/>
                <a:cs typeface="Palatino Linotype"/>
              </a:rPr>
              <a:t>dispose</a:t>
            </a:r>
            <a:r>
              <a:rPr sz="2550" spc="55" dirty="0">
                <a:latin typeface="Palatino Linotype"/>
                <a:cs typeface="Palatino Linotype"/>
              </a:rPr>
              <a:t> </a:t>
            </a:r>
            <a:r>
              <a:rPr sz="2550" dirty="0">
                <a:latin typeface="Palatino Linotype"/>
                <a:cs typeface="Palatino Linotype"/>
              </a:rPr>
              <a:t>up</a:t>
            </a:r>
            <a:r>
              <a:rPr sz="2550" spc="50" dirty="0">
                <a:latin typeface="Palatino Linotype"/>
                <a:cs typeface="Palatino Linotype"/>
              </a:rPr>
              <a:t> </a:t>
            </a:r>
            <a:r>
              <a:rPr sz="2550" spc="55" dirty="0">
                <a:latin typeface="Palatino Linotype"/>
                <a:cs typeface="Palatino Linotype"/>
              </a:rPr>
              <a:t>to </a:t>
            </a:r>
            <a:r>
              <a:rPr sz="2550" dirty="0">
                <a:latin typeface="Palatino Linotype"/>
                <a:cs typeface="Palatino Linotype"/>
              </a:rPr>
              <a:t>one-third</a:t>
            </a:r>
            <a:r>
              <a:rPr sz="2550" spc="55" dirty="0">
                <a:latin typeface="Palatino Linotype"/>
                <a:cs typeface="Palatino Linotype"/>
              </a:rPr>
              <a:t> </a:t>
            </a:r>
            <a:r>
              <a:rPr sz="2550" dirty="0">
                <a:latin typeface="Palatino Linotype"/>
                <a:cs typeface="Palatino Linotype"/>
              </a:rPr>
              <a:t>of</a:t>
            </a:r>
            <a:r>
              <a:rPr sz="2550" spc="55" dirty="0">
                <a:latin typeface="Palatino Linotype"/>
                <a:cs typeface="Palatino Linotype"/>
              </a:rPr>
              <a:t> </a:t>
            </a:r>
            <a:r>
              <a:rPr sz="2550" dirty="0">
                <a:latin typeface="Palatino Linotype"/>
                <a:cs typeface="Palatino Linotype"/>
              </a:rPr>
              <a:t>your</a:t>
            </a:r>
            <a:r>
              <a:rPr sz="2550" spc="50" dirty="0">
                <a:latin typeface="Palatino Linotype"/>
                <a:cs typeface="Palatino Linotype"/>
              </a:rPr>
              <a:t> </a:t>
            </a:r>
            <a:r>
              <a:rPr sz="2550" dirty="0">
                <a:latin typeface="Palatino Linotype"/>
                <a:cs typeface="Palatino Linotype"/>
              </a:rPr>
              <a:t>estate</a:t>
            </a:r>
            <a:r>
              <a:rPr sz="2550" spc="55" dirty="0">
                <a:latin typeface="Palatino Linotype"/>
                <a:cs typeface="Palatino Linotype"/>
              </a:rPr>
              <a:t> </a:t>
            </a:r>
            <a:r>
              <a:rPr sz="2550" dirty="0">
                <a:latin typeface="Palatino Linotype"/>
                <a:cs typeface="Palatino Linotype"/>
              </a:rPr>
              <a:t>for</a:t>
            </a:r>
            <a:r>
              <a:rPr sz="2550" spc="55" dirty="0">
                <a:latin typeface="Palatino Linotype"/>
                <a:cs typeface="Palatino Linotype"/>
              </a:rPr>
              <a:t> </a:t>
            </a:r>
            <a:r>
              <a:rPr sz="2550" dirty="0">
                <a:latin typeface="Palatino Linotype"/>
                <a:cs typeface="Palatino Linotype"/>
              </a:rPr>
              <a:t>whomsoever</a:t>
            </a:r>
            <a:r>
              <a:rPr sz="2550" spc="50" dirty="0">
                <a:latin typeface="Palatino Linotype"/>
                <a:cs typeface="Palatino Linotype"/>
              </a:rPr>
              <a:t> </a:t>
            </a:r>
            <a:r>
              <a:rPr sz="2550" dirty="0">
                <a:latin typeface="Palatino Linotype"/>
                <a:cs typeface="Palatino Linotype"/>
              </a:rPr>
              <a:t>or</a:t>
            </a:r>
            <a:r>
              <a:rPr sz="2550" spc="55" dirty="0">
                <a:latin typeface="Palatino Linotype"/>
                <a:cs typeface="Palatino Linotype"/>
              </a:rPr>
              <a:t> </a:t>
            </a:r>
            <a:r>
              <a:rPr sz="2550" dirty="0">
                <a:latin typeface="Palatino Linotype"/>
                <a:cs typeface="Palatino Linotype"/>
              </a:rPr>
              <a:t>whatever</a:t>
            </a:r>
            <a:r>
              <a:rPr sz="2550" spc="55" dirty="0">
                <a:latin typeface="Palatino Linotype"/>
                <a:cs typeface="Palatino Linotype"/>
              </a:rPr>
              <a:t> </a:t>
            </a:r>
            <a:r>
              <a:rPr sz="2550" dirty="0">
                <a:latin typeface="Palatino Linotype"/>
                <a:cs typeface="Palatino Linotype"/>
              </a:rPr>
              <a:t>cause</a:t>
            </a:r>
            <a:r>
              <a:rPr sz="2550" spc="50" dirty="0">
                <a:latin typeface="Palatino Linotype"/>
                <a:cs typeface="Palatino Linotype"/>
              </a:rPr>
              <a:t> </a:t>
            </a:r>
            <a:r>
              <a:rPr sz="2550" dirty="0">
                <a:latin typeface="Palatino Linotype"/>
                <a:cs typeface="Palatino Linotype"/>
              </a:rPr>
              <a:t>you</a:t>
            </a:r>
            <a:r>
              <a:rPr sz="2550" spc="55" dirty="0">
                <a:latin typeface="Palatino Linotype"/>
                <a:cs typeface="Palatino Linotype"/>
              </a:rPr>
              <a:t> </a:t>
            </a:r>
            <a:r>
              <a:rPr sz="2550" dirty="0">
                <a:latin typeface="Palatino Linotype"/>
                <a:cs typeface="Palatino Linotype"/>
              </a:rPr>
              <a:t>like.</a:t>
            </a:r>
            <a:r>
              <a:rPr sz="2550" spc="55" dirty="0">
                <a:latin typeface="Palatino Linotype"/>
                <a:cs typeface="Palatino Linotype"/>
              </a:rPr>
              <a:t> </a:t>
            </a:r>
            <a:r>
              <a:rPr sz="2550" dirty="0">
                <a:latin typeface="Palatino Linotype"/>
                <a:cs typeface="Palatino Linotype"/>
              </a:rPr>
              <a:t>As</a:t>
            </a:r>
            <a:r>
              <a:rPr sz="2550" spc="50" dirty="0">
                <a:latin typeface="Palatino Linotype"/>
                <a:cs typeface="Palatino Linotype"/>
              </a:rPr>
              <a:t> </a:t>
            </a:r>
            <a:r>
              <a:rPr sz="2550" dirty="0">
                <a:latin typeface="Palatino Linotype"/>
                <a:cs typeface="Palatino Linotype"/>
              </a:rPr>
              <a:t>for</a:t>
            </a:r>
            <a:r>
              <a:rPr sz="2550" spc="55" dirty="0">
                <a:latin typeface="Palatino Linotype"/>
                <a:cs typeface="Palatino Linotype"/>
              </a:rPr>
              <a:t> </a:t>
            </a:r>
            <a:r>
              <a:rPr sz="2550" spc="-25" dirty="0">
                <a:latin typeface="Palatino Linotype"/>
                <a:cs typeface="Palatino Linotype"/>
              </a:rPr>
              <a:t>the </a:t>
            </a:r>
            <a:r>
              <a:rPr sz="2550" dirty="0">
                <a:latin typeface="Palatino Linotype"/>
                <a:cs typeface="Palatino Linotype"/>
              </a:rPr>
              <a:t>two</a:t>
            </a:r>
            <a:r>
              <a:rPr sz="2550" spc="114" dirty="0">
                <a:latin typeface="Palatino Linotype"/>
                <a:cs typeface="Palatino Linotype"/>
              </a:rPr>
              <a:t> </a:t>
            </a:r>
            <a:r>
              <a:rPr sz="2550" dirty="0">
                <a:latin typeface="Palatino Linotype"/>
                <a:cs typeface="Palatino Linotype"/>
              </a:rPr>
              <a:t>thirds,</a:t>
            </a:r>
            <a:r>
              <a:rPr sz="2550" spc="114" dirty="0">
                <a:latin typeface="Palatino Linotype"/>
                <a:cs typeface="Palatino Linotype"/>
              </a:rPr>
              <a:t> </a:t>
            </a:r>
            <a:r>
              <a:rPr sz="2550" spc="60" dirty="0">
                <a:latin typeface="Palatino Linotype"/>
                <a:cs typeface="Palatino Linotype"/>
              </a:rPr>
              <a:t>it</a:t>
            </a:r>
            <a:r>
              <a:rPr sz="2550" spc="110" dirty="0">
                <a:latin typeface="Palatino Linotype"/>
                <a:cs typeface="Palatino Linotype"/>
              </a:rPr>
              <a:t> </a:t>
            </a:r>
            <a:r>
              <a:rPr sz="2550" dirty="0">
                <a:latin typeface="Palatino Linotype"/>
                <a:cs typeface="Palatino Linotype"/>
              </a:rPr>
              <a:t>must</a:t>
            </a:r>
            <a:r>
              <a:rPr sz="2550" spc="114" dirty="0">
                <a:latin typeface="Palatino Linotype"/>
                <a:cs typeface="Palatino Linotype"/>
              </a:rPr>
              <a:t> </a:t>
            </a:r>
            <a:r>
              <a:rPr sz="2550" dirty="0">
                <a:latin typeface="Palatino Linotype"/>
                <a:cs typeface="Palatino Linotype"/>
              </a:rPr>
              <a:t>be</a:t>
            </a:r>
            <a:r>
              <a:rPr sz="2550" spc="114" dirty="0">
                <a:latin typeface="Palatino Linotype"/>
                <a:cs typeface="Palatino Linotype"/>
              </a:rPr>
              <a:t> </a:t>
            </a:r>
            <a:r>
              <a:rPr sz="2550" dirty="0">
                <a:latin typeface="Palatino Linotype"/>
                <a:cs typeface="Palatino Linotype"/>
              </a:rPr>
              <a:t>distributed</a:t>
            </a:r>
            <a:r>
              <a:rPr sz="2550" spc="114" dirty="0">
                <a:latin typeface="Palatino Linotype"/>
                <a:cs typeface="Palatino Linotype"/>
              </a:rPr>
              <a:t> </a:t>
            </a:r>
            <a:r>
              <a:rPr sz="2550" dirty="0">
                <a:latin typeface="Palatino Linotype"/>
                <a:cs typeface="Palatino Linotype"/>
              </a:rPr>
              <a:t>among</a:t>
            </a:r>
            <a:r>
              <a:rPr sz="2550" spc="110" dirty="0">
                <a:latin typeface="Palatino Linotype"/>
                <a:cs typeface="Palatino Linotype"/>
              </a:rPr>
              <a:t> </a:t>
            </a:r>
            <a:r>
              <a:rPr sz="2550" dirty="0">
                <a:latin typeface="Palatino Linotype"/>
                <a:cs typeface="Palatino Linotype"/>
              </a:rPr>
              <a:t>your</a:t>
            </a:r>
            <a:r>
              <a:rPr sz="2550" spc="114" dirty="0">
                <a:latin typeface="Palatino Linotype"/>
                <a:cs typeface="Palatino Linotype"/>
              </a:rPr>
              <a:t> </a:t>
            </a:r>
            <a:r>
              <a:rPr sz="2550" dirty="0">
                <a:latin typeface="Palatino Linotype"/>
                <a:cs typeface="Palatino Linotype"/>
              </a:rPr>
              <a:t>heirs</a:t>
            </a:r>
            <a:r>
              <a:rPr sz="2550" spc="114" dirty="0">
                <a:latin typeface="Palatino Linotype"/>
                <a:cs typeface="Palatino Linotype"/>
              </a:rPr>
              <a:t> </a:t>
            </a:r>
            <a:r>
              <a:rPr sz="2550" dirty="0">
                <a:latin typeface="Palatino Linotype"/>
                <a:cs typeface="Palatino Linotype"/>
              </a:rPr>
              <a:t>according</a:t>
            </a:r>
            <a:r>
              <a:rPr sz="2550" spc="114" dirty="0">
                <a:latin typeface="Palatino Linotype"/>
                <a:cs typeface="Palatino Linotype"/>
              </a:rPr>
              <a:t> </a:t>
            </a:r>
            <a:r>
              <a:rPr sz="2550" spc="55" dirty="0">
                <a:latin typeface="Palatino Linotype"/>
                <a:cs typeface="Palatino Linotype"/>
              </a:rPr>
              <a:t>to</a:t>
            </a:r>
            <a:r>
              <a:rPr sz="2550" spc="114" dirty="0">
                <a:latin typeface="Palatino Linotype"/>
                <a:cs typeface="Palatino Linotype"/>
              </a:rPr>
              <a:t> </a:t>
            </a:r>
            <a:r>
              <a:rPr sz="2550" dirty="0">
                <a:latin typeface="Palatino Linotype"/>
                <a:cs typeface="Palatino Linotype"/>
              </a:rPr>
              <a:t>the</a:t>
            </a:r>
            <a:r>
              <a:rPr sz="2550" spc="110" dirty="0">
                <a:latin typeface="Palatino Linotype"/>
                <a:cs typeface="Palatino Linotype"/>
              </a:rPr>
              <a:t> </a:t>
            </a:r>
            <a:r>
              <a:rPr sz="2550" dirty="0">
                <a:latin typeface="Palatino Linotype"/>
                <a:cs typeface="Palatino Linotype"/>
              </a:rPr>
              <a:t>shares</a:t>
            </a:r>
            <a:r>
              <a:rPr sz="2550" spc="114" dirty="0">
                <a:latin typeface="Palatino Linotype"/>
                <a:cs typeface="Palatino Linotype"/>
              </a:rPr>
              <a:t> </a:t>
            </a:r>
            <a:r>
              <a:rPr sz="2550" dirty="0">
                <a:latin typeface="Palatino Linotype"/>
                <a:cs typeface="Palatino Linotype"/>
              </a:rPr>
              <a:t>allocated</a:t>
            </a:r>
            <a:r>
              <a:rPr sz="2550" spc="114" dirty="0">
                <a:latin typeface="Palatino Linotype"/>
                <a:cs typeface="Palatino Linotype"/>
              </a:rPr>
              <a:t> </a:t>
            </a:r>
            <a:r>
              <a:rPr sz="2550" dirty="0">
                <a:latin typeface="Palatino Linotype"/>
                <a:cs typeface="Palatino Linotype"/>
              </a:rPr>
              <a:t>for</a:t>
            </a:r>
            <a:r>
              <a:rPr sz="2550" spc="114" dirty="0">
                <a:latin typeface="Palatino Linotype"/>
                <a:cs typeface="Palatino Linotype"/>
              </a:rPr>
              <a:t> </a:t>
            </a:r>
            <a:r>
              <a:rPr sz="2550" dirty="0">
                <a:latin typeface="Palatino Linotype"/>
                <a:cs typeface="Palatino Linotype"/>
              </a:rPr>
              <a:t>them</a:t>
            </a:r>
            <a:r>
              <a:rPr sz="2550" spc="114" dirty="0">
                <a:latin typeface="Palatino Linotype"/>
                <a:cs typeface="Palatino Linotype"/>
              </a:rPr>
              <a:t> </a:t>
            </a:r>
            <a:r>
              <a:rPr sz="2550" dirty="0">
                <a:latin typeface="Palatino Linotype"/>
                <a:cs typeface="Palatino Linotype"/>
              </a:rPr>
              <a:t>in</a:t>
            </a:r>
            <a:r>
              <a:rPr sz="2550" spc="110" dirty="0">
                <a:latin typeface="Palatino Linotype"/>
                <a:cs typeface="Palatino Linotype"/>
              </a:rPr>
              <a:t> </a:t>
            </a:r>
            <a:r>
              <a:rPr sz="2550" dirty="0">
                <a:latin typeface="Palatino Linotype"/>
                <a:cs typeface="Palatino Linotype"/>
              </a:rPr>
              <a:t>the</a:t>
            </a:r>
            <a:r>
              <a:rPr sz="2550" spc="114" dirty="0">
                <a:latin typeface="Palatino Linotype"/>
                <a:cs typeface="Palatino Linotype"/>
              </a:rPr>
              <a:t> </a:t>
            </a:r>
            <a:r>
              <a:rPr sz="2550" spc="-10" dirty="0">
                <a:latin typeface="Palatino Linotype"/>
                <a:cs typeface="Palatino Linotype"/>
              </a:rPr>
              <a:t>shari’ah.</a:t>
            </a:r>
            <a:endParaRPr sz="2550" dirty="0">
              <a:latin typeface="Palatino Linotype"/>
              <a:cs typeface="Palatino Linotype"/>
            </a:endParaRPr>
          </a:p>
          <a:p>
            <a:pPr>
              <a:lnSpc>
                <a:spcPct val="100000"/>
              </a:lnSpc>
              <a:spcBef>
                <a:spcPts val="130"/>
              </a:spcBef>
            </a:pPr>
            <a:endParaRPr sz="2550" dirty="0">
              <a:latin typeface="Palatino Linotype"/>
              <a:cs typeface="Palatino Linotype"/>
            </a:endParaRPr>
          </a:p>
          <a:p>
            <a:pPr marL="331470" marR="68580" indent="-230504">
              <a:lnSpc>
                <a:spcPct val="101499"/>
              </a:lnSpc>
              <a:spcBef>
                <a:spcPts val="5"/>
              </a:spcBef>
            </a:pPr>
            <a:r>
              <a:rPr sz="2925" baseline="9971" dirty="0">
                <a:solidFill>
                  <a:srgbClr val="94C600"/>
                </a:solidFill>
                <a:latin typeface="Wingdings 2"/>
                <a:cs typeface="Wingdings 2"/>
              </a:rPr>
              <a:t>O</a:t>
            </a:r>
            <a:r>
              <a:rPr sz="2550" dirty="0">
                <a:latin typeface="Palatino Linotype"/>
                <a:cs typeface="Palatino Linotype"/>
              </a:rPr>
              <a:t>Make</a:t>
            </a:r>
            <a:r>
              <a:rPr sz="2550" spc="45" dirty="0">
                <a:latin typeface="Palatino Linotype"/>
                <a:cs typeface="Palatino Linotype"/>
              </a:rPr>
              <a:t> </a:t>
            </a:r>
            <a:r>
              <a:rPr sz="2550" dirty="0">
                <a:latin typeface="Palatino Linotype"/>
                <a:cs typeface="Palatino Linotype"/>
              </a:rPr>
              <a:t>a</a:t>
            </a:r>
            <a:r>
              <a:rPr sz="2550" spc="50" dirty="0">
                <a:latin typeface="Palatino Linotype"/>
                <a:cs typeface="Palatino Linotype"/>
              </a:rPr>
              <a:t> </a:t>
            </a:r>
            <a:r>
              <a:rPr sz="2550" dirty="0">
                <a:latin typeface="Palatino Linotype"/>
                <a:cs typeface="Palatino Linotype"/>
              </a:rPr>
              <a:t>will</a:t>
            </a:r>
            <a:r>
              <a:rPr sz="2550" spc="55" dirty="0">
                <a:latin typeface="Palatino Linotype"/>
                <a:cs typeface="Palatino Linotype"/>
              </a:rPr>
              <a:t> </a:t>
            </a:r>
            <a:r>
              <a:rPr sz="2550" dirty="0">
                <a:latin typeface="Palatino Linotype"/>
                <a:cs typeface="Palatino Linotype"/>
              </a:rPr>
              <a:t>in</a:t>
            </a:r>
            <a:r>
              <a:rPr sz="2550" spc="50" dirty="0">
                <a:latin typeface="Palatino Linotype"/>
                <a:cs typeface="Palatino Linotype"/>
              </a:rPr>
              <a:t> </a:t>
            </a:r>
            <a:r>
              <a:rPr sz="2550" dirty="0">
                <a:latin typeface="Palatino Linotype"/>
                <a:cs typeface="Palatino Linotype"/>
              </a:rPr>
              <a:t>writing</a:t>
            </a:r>
            <a:r>
              <a:rPr sz="2550" spc="55" dirty="0">
                <a:latin typeface="Palatino Linotype"/>
                <a:cs typeface="Palatino Linotype"/>
              </a:rPr>
              <a:t> </a:t>
            </a:r>
            <a:r>
              <a:rPr sz="2550" dirty="0">
                <a:latin typeface="Palatino Linotype"/>
                <a:cs typeface="Palatino Linotype"/>
              </a:rPr>
              <a:t>or</a:t>
            </a:r>
            <a:r>
              <a:rPr sz="2550" spc="55" dirty="0">
                <a:latin typeface="Palatino Linotype"/>
                <a:cs typeface="Palatino Linotype"/>
              </a:rPr>
              <a:t> </a:t>
            </a:r>
            <a:r>
              <a:rPr sz="2550" spc="-20" dirty="0">
                <a:latin typeface="Palatino Linotype"/>
                <a:cs typeface="Palatino Linotype"/>
              </a:rPr>
              <a:t>verbally</a:t>
            </a:r>
            <a:r>
              <a:rPr sz="2550" spc="50" dirty="0">
                <a:latin typeface="Palatino Linotype"/>
                <a:cs typeface="Palatino Linotype"/>
              </a:rPr>
              <a:t> </a:t>
            </a:r>
            <a:r>
              <a:rPr sz="2550" dirty="0">
                <a:latin typeface="Palatino Linotype"/>
                <a:cs typeface="Palatino Linotype"/>
              </a:rPr>
              <a:t>about</a:t>
            </a:r>
            <a:r>
              <a:rPr sz="2550" spc="55" dirty="0">
                <a:latin typeface="Palatino Linotype"/>
                <a:cs typeface="Palatino Linotype"/>
              </a:rPr>
              <a:t> </a:t>
            </a:r>
            <a:r>
              <a:rPr sz="2550" dirty="0">
                <a:latin typeface="Palatino Linotype"/>
                <a:cs typeface="Palatino Linotype"/>
              </a:rPr>
              <a:t>those</a:t>
            </a:r>
            <a:r>
              <a:rPr sz="2550" spc="50" dirty="0">
                <a:latin typeface="Palatino Linotype"/>
                <a:cs typeface="Palatino Linotype"/>
              </a:rPr>
              <a:t> </a:t>
            </a:r>
            <a:r>
              <a:rPr sz="2550" dirty="0">
                <a:latin typeface="Palatino Linotype"/>
                <a:cs typeface="Palatino Linotype"/>
              </a:rPr>
              <a:t>religious</a:t>
            </a:r>
            <a:r>
              <a:rPr sz="2550" spc="55" dirty="0">
                <a:latin typeface="Palatino Linotype"/>
                <a:cs typeface="Palatino Linotype"/>
              </a:rPr>
              <a:t> </a:t>
            </a:r>
            <a:r>
              <a:rPr sz="2550" dirty="0">
                <a:latin typeface="Palatino Linotype"/>
                <a:cs typeface="Palatino Linotype"/>
              </a:rPr>
              <a:t>obligations</a:t>
            </a:r>
            <a:r>
              <a:rPr sz="2550" spc="55" dirty="0">
                <a:latin typeface="Palatino Linotype"/>
                <a:cs typeface="Palatino Linotype"/>
              </a:rPr>
              <a:t> </a:t>
            </a:r>
            <a:r>
              <a:rPr sz="2550" dirty="0">
                <a:latin typeface="Palatino Linotype"/>
                <a:cs typeface="Palatino Linotype"/>
              </a:rPr>
              <a:t>which</a:t>
            </a:r>
            <a:r>
              <a:rPr sz="2550" spc="50" dirty="0">
                <a:latin typeface="Palatino Linotype"/>
                <a:cs typeface="Palatino Linotype"/>
              </a:rPr>
              <a:t> </a:t>
            </a:r>
            <a:r>
              <a:rPr sz="2550" dirty="0">
                <a:latin typeface="Palatino Linotype"/>
                <a:cs typeface="Palatino Linotype"/>
              </a:rPr>
              <a:t>you</a:t>
            </a:r>
            <a:r>
              <a:rPr sz="2550" spc="55" dirty="0">
                <a:latin typeface="Palatino Linotype"/>
                <a:cs typeface="Palatino Linotype"/>
              </a:rPr>
              <a:t> </a:t>
            </a:r>
            <a:r>
              <a:rPr sz="2550" dirty="0">
                <a:latin typeface="Palatino Linotype"/>
                <a:cs typeface="Palatino Linotype"/>
              </a:rPr>
              <a:t>could</a:t>
            </a:r>
            <a:r>
              <a:rPr sz="2550" spc="50" dirty="0">
                <a:latin typeface="Palatino Linotype"/>
                <a:cs typeface="Palatino Linotype"/>
              </a:rPr>
              <a:t> </a:t>
            </a:r>
            <a:r>
              <a:rPr sz="2550" dirty="0">
                <a:latin typeface="Palatino Linotype"/>
                <a:cs typeface="Palatino Linotype"/>
              </a:rPr>
              <a:t>not</a:t>
            </a:r>
            <a:r>
              <a:rPr sz="2550" spc="55" dirty="0">
                <a:latin typeface="Palatino Linotype"/>
                <a:cs typeface="Palatino Linotype"/>
              </a:rPr>
              <a:t> </a:t>
            </a:r>
            <a:r>
              <a:rPr sz="2550" dirty="0">
                <a:latin typeface="Palatino Linotype"/>
                <a:cs typeface="Palatino Linotype"/>
              </a:rPr>
              <a:t>fulfil</a:t>
            </a:r>
            <a:r>
              <a:rPr sz="2550" spc="55" dirty="0">
                <a:latin typeface="Palatino Linotype"/>
                <a:cs typeface="Palatino Linotype"/>
              </a:rPr>
              <a:t> </a:t>
            </a:r>
            <a:r>
              <a:rPr sz="2550" dirty="0">
                <a:latin typeface="Palatino Linotype"/>
                <a:cs typeface="Palatino Linotype"/>
              </a:rPr>
              <a:t>by</a:t>
            </a:r>
            <a:r>
              <a:rPr sz="2550" spc="50" dirty="0">
                <a:latin typeface="Palatino Linotype"/>
                <a:cs typeface="Palatino Linotype"/>
              </a:rPr>
              <a:t> </a:t>
            </a:r>
            <a:r>
              <a:rPr sz="2550" dirty="0">
                <a:latin typeface="Palatino Linotype"/>
                <a:cs typeface="Palatino Linotype"/>
              </a:rPr>
              <a:t>yourself</a:t>
            </a:r>
            <a:r>
              <a:rPr sz="2550" spc="55" dirty="0">
                <a:latin typeface="Palatino Linotype"/>
                <a:cs typeface="Palatino Linotype"/>
              </a:rPr>
              <a:t> </a:t>
            </a:r>
            <a:r>
              <a:rPr sz="2550" dirty="0">
                <a:latin typeface="Palatino Linotype"/>
                <a:cs typeface="Palatino Linotype"/>
              </a:rPr>
              <a:t>and</a:t>
            </a:r>
            <a:r>
              <a:rPr sz="2550" spc="50" dirty="0">
                <a:latin typeface="Palatino Linotype"/>
                <a:cs typeface="Palatino Linotype"/>
              </a:rPr>
              <a:t> </a:t>
            </a:r>
            <a:r>
              <a:rPr sz="2550" dirty="0">
                <a:latin typeface="Palatino Linotype"/>
                <a:cs typeface="Palatino Linotype"/>
              </a:rPr>
              <a:t>which</a:t>
            </a:r>
            <a:r>
              <a:rPr sz="2550" spc="55" dirty="0">
                <a:latin typeface="Palatino Linotype"/>
                <a:cs typeface="Palatino Linotype"/>
              </a:rPr>
              <a:t> </a:t>
            </a:r>
            <a:r>
              <a:rPr sz="2550" spc="-10" dirty="0">
                <a:latin typeface="Palatino Linotype"/>
                <a:cs typeface="Palatino Linotype"/>
              </a:rPr>
              <a:t>cannot </a:t>
            </a:r>
            <a:r>
              <a:rPr sz="2550" dirty="0">
                <a:latin typeface="Palatino Linotype"/>
                <a:cs typeface="Palatino Linotype"/>
              </a:rPr>
              <a:t>be</a:t>
            </a:r>
            <a:r>
              <a:rPr sz="2550" spc="40" dirty="0">
                <a:latin typeface="Palatino Linotype"/>
                <a:cs typeface="Palatino Linotype"/>
              </a:rPr>
              <a:t> </a:t>
            </a:r>
            <a:r>
              <a:rPr sz="2550" dirty="0">
                <a:latin typeface="Palatino Linotype"/>
                <a:cs typeface="Palatino Linotype"/>
              </a:rPr>
              <a:t>done</a:t>
            </a:r>
            <a:r>
              <a:rPr sz="2550" spc="40" dirty="0">
                <a:latin typeface="Palatino Linotype"/>
                <a:cs typeface="Palatino Linotype"/>
              </a:rPr>
              <a:t> </a:t>
            </a:r>
            <a:r>
              <a:rPr sz="2550" dirty="0">
                <a:latin typeface="Palatino Linotype"/>
                <a:cs typeface="Palatino Linotype"/>
              </a:rPr>
              <a:t>on</a:t>
            </a:r>
            <a:r>
              <a:rPr sz="2550" spc="40" dirty="0">
                <a:latin typeface="Palatino Linotype"/>
                <a:cs typeface="Palatino Linotype"/>
              </a:rPr>
              <a:t> </a:t>
            </a:r>
            <a:r>
              <a:rPr sz="2550" dirty="0">
                <a:latin typeface="Palatino Linotype"/>
                <a:cs typeface="Palatino Linotype"/>
              </a:rPr>
              <a:t>your</a:t>
            </a:r>
            <a:r>
              <a:rPr sz="2550" spc="45" dirty="0">
                <a:latin typeface="Palatino Linotype"/>
                <a:cs typeface="Palatino Linotype"/>
              </a:rPr>
              <a:t> </a:t>
            </a:r>
            <a:r>
              <a:rPr sz="2550" dirty="0">
                <a:latin typeface="Palatino Linotype"/>
                <a:cs typeface="Palatino Linotype"/>
              </a:rPr>
              <a:t>behalf</a:t>
            </a:r>
            <a:r>
              <a:rPr sz="2550" spc="40" dirty="0">
                <a:latin typeface="Palatino Linotype"/>
                <a:cs typeface="Palatino Linotype"/>
              </a:rPr>
              <a:t> </a:t>
            </a:r>
            <a:r>
              <a:rPr sz="2550" dirty="0">
                <a:latin typeface="Palatino Linotype"/>
                <a:cs typeface="Palatino Linotype"/>
              </a:rPr>
              <a:t>by</a:t>
            </a:r>
            <a:r>
              <a:rPr sz="2550" spc="40" dirty="0">
                <a:latin typeface="Palatino Linotype"/>
                <a:cs typeface="Palatino Linotype"/>
              </a:rPr>
              <a:t> </a:t>
            </a:r>
            <a:r>
              <a:rPr sz="2550" dirty="0">
                <a:latin typeface="Palatino Linotype"/>
                <a:cs typeface="Palatino Linotype"/>
              </a:rPr>
              <a:t>others</a:t>
            </a:r>
            <a:r>
              <a:rPr sz="2550" spc="40" dirty="0">
                <a:latin typeface="Palatino Linotype"/>
                <a:cs typeface="Palatino Linotype"/>
              </a:rPr>
              <a:t> </a:t>
            </a:r>
            <a:r>
              <a:rPr sz="2550" dirty="0">
                <a:latin typeface="Palatino Linotype"/>
                <a:cs typeface="Palatino Linotype"/>
              </a:rPr>
              <a:t>except</a:t>
            </a:r>
            <a:r>
              <a:rPr sz="2550" spc="40" dirty="0">
                <a:latin typeface="Palatino Linotype"/>
                <a:cs typeface="Palatino Linotype"/>
              </a:rPr>
              <a:t> </a:t>
            </a:r>
            <a:r>
              <a:rPr sz="2550" dirty="0">
                <a:latin typeface="Palatino Linotype"/>
                <a:cs typeface="Palatino Linotype"/>
              </a:rPr>
              <a:t>after</a:t>
            </a:r>
            <a:r>
              <a:rPr sz="2550" spc="40" dirty="0">
                <a:latin typeface="Palatino Linotype"/>
                <a:cs typeface="Palatino Linotype"/>
              </a:rPr>
              <a:t> </a:t>
            </a:r>
            <a:r>
              <a:rPr sz="2550" dirty="0">
                <a:latin typeface="Palatino Linotype"/>
                <a:cs typeface="Palatino Linotype"/>
              </a:rPr>
              <a:t>your</a:t>
            </a:r>
            <a:r>
              <a:rPr sz="2550" spc="45" dirty="0">
                <a:latin typeface="Palatino Linotype"/>
                <a:cs typeface="Palatino Linotype"/>
              </a:rPr>
              <a:t> </a:t>
            </a:r>
            <a:r>
              <a:rPr sz="2550" dirty="0">
                <a:latin typeface="Palatino Linotype"/>
                <a:cs typeface="Palatino Linotype"/>
              </a:rPr>
              <a:t>death:</a:t>
            </a:r>
            <a:r>
              <a:rPr sz="2550" spc="40" dirty="0">
                <a:latin typeface="Palatino Linotype"/>
                <a:cs typeface="Palatino Linotype"/>
              </a:rPr>
              <a:t> </a:t>
            </a:r>
            <a:r>
              <a:rPr sz="2550" dirty="0">
                <a:latin typeface="Palatino Linotype"/>
                <a:cs typeface="Palatino Linotype"/>
              </a:rPr>
              <a:t>the</a:t>
            </a:r>
            <a:r>
              <a:rPr sz="2550" spc="40" dirty="0">
                <a:latin typeface="Palatino Linotype"/>
                <a:cs typeface="Palatino Linotype"/>
              </a:rPr>
              <a:t> </a:t>
            </a:r>
            <a:r>
              <a:rPr sz="2550" dirty="0">
                <a:latin typeface="Palatino Linotype"/>
                <a:cs typeface="Palatino Linotype"/>
              </a:rPr>
              <a:t>qadha</a:t>
            </a:r>
            <a:r>
              <a:rPr sz="2550" spc="40" dirty="0">
                <a:latin typeface="Palatino Linotype"/>
                <a:cs typeface="Palatino Linotype"/>
              </a:rPr>
              <a:t> </a:t>
            </a:r>
            <a:r>
              <a:rPr sz="2550" dirty="0">
                <a:latin typeface="Palatino Linotype"/>
                <a:cs typeface="Palatino Linotype"/>
              </a:rPr>
              <a:t>prayers,</a:t>
            </a:r>
            <a:r>
              <a:rPr sz="2550" spc="40" dirty="0">
                <a:latin typeface="Palatino Linotype"/>
                <a:cs typeface="Palatino Linotype"/>
              </a:rPr>
              <a:t> </a:t>
            </a:r>
            <a:r>
              <a:rPr sz="2550" dirty="0">
                <a:latin typeface="Palatino Linotype"/>
                <a:cs typeface="Palatino Linotype"/>
              </a:rPr>
              <a:t>fasting</a:t>
            </a:r>
            <a:r>
              <a:rPr sz="2550" spc="40" dirty="0">
                <a:latin typeface="Palatino Linotype"/>
                <a:cs typeface="Palatino Linotype"/>
              </a:rPr>
              <a:t> </a:t>
            </a:r>
            <a:r>
              <a:rPr sz="2550" dirty="0">
                <a:latin typeface="Palatino Linotype"/>
                <a:cs typeface="Palatino Linotype"/>
              </a:rPr>
              <a:t>and</a:t>
            </a:r>
            <a:r>
              <a:rPr sz="2550" spc="45" dirty="0">
                <a:latin typeface="Palatino Linotype"/>
                <a:cs typeface="Palatino Linotype"/>
              </a:rPr>
              <a:t> </a:t>
            </a:r>
            <a:r>
              <a:rPr sz="2550" dirty="0">
                <a:latin typeface="Palatino Linotype"/>
                <a:cs typeface="Palatino Linotype"/>
              </a:rPr>
              <a:t>pilgrimage</a:t>
            </a:r>
            <a:r>
              <a:rPr sz="2550" spc="35" dirty="0">
                <a:latin typeface="Palatino Linotype"/>
                <a:cs typeface="Palatino Linotype"/>
              </a:rPr>
              <a:t> </a:t>
            </a:r>
            <a:r>
              <a:rPr sz="2550" spc="100" dirty="0">
                <a:latin typeface="Palatino Linotype"/>
                <a:cs typeface="Palatino Linotype"/>
              </a:rPr>
              <a:t>(hajj),</a:t>
            </a:r>
            <a:r>
              <a:rPr sz="2550" spc="40" dirty="0">
                <a:latin typeface="Palatino Linotype"/>
                <a:cs typeface="Palatino Linotype"/>
              </a:rPr>
              <a:t> </a:t>
            </a:r>
            <a:r>
              <a:rPr sz="2550" spc="50" dirty="0">
                <a:latin typeface="Palatino Linotype"/>
                <a:cs typeface="Palatino Linotype"/>
              </a:rPr>
              <a:t>etc.</a:t>
            </a:r>
            <a:r>
              <a:rPr sz="2550" spc="45" dirty="0">
                <a:latin typeface="Palatino Linotype"/>
                <a:cs typeface="Palatino Linotype"/>
              </a:rPr>
              <a:t> </a:t>
            </a:r>
            <a:r>
              <a:rPr sz="2550" spc="-40" dirty="0">
                <a:latin typeface="Palatino Linotype"/>
                <a:cs typeface="Palatino Linotype"/>
              </a:rPr>
              <a:t>You</a:t>
            </a:r>
            <a:r>
              <a:rPr sz="2550" spc="40" dirty="0">
                <a:latin typeface="Palatino Linotype"/>
                <a:cs typeface="Palatino Linotype"/>
              </a:rPr>
              <a:t> </a:t>
            </a:r>
            <a:r>
              <a:rPr sz="2550" spc="-10" dirty="0">
                <a:latin typeface="Palatino Linotype"/>
                <a:cs typeface="Palatino Linotype"/>
              </a:rPr>
              <a:t>should </a:t>
            </a:r>
            <a:r>
              <a:rPr sz="2550" dirty="0">
                <a:latin typeface="Palatino Linotype"/>
                <a:cs typeface="Palatino Linotype"/>
              </a:rPr>
              <a:t>specify</a:t>
            </a:r>
            <a:r>
              <a:rPr sz="2550" spc="70" dirty="0">
                <a:latin typeface="Palatino Linotype"/>
                <a:cs typeface="Palatino Linotype"/>
              </a:rPr>
              <a:t> </a:t>
            </a:r>
            <a:r>
              <a:rPr sz="2550" dirty="0">
                <a:latin typeface="Palatino Linotype"/>
                <a:cs typeface="Palatino Linotype"/>
              </a:rPr>
              <a:t>the</a:t>
            </a:r>
            <a:r>
              <a:rPr sz="2550" spc="85" dirty="0">
                <a:latin typeface="Palatino Linotype"/>
                <a:cs typeface="Palatino Linotype"/>
              </a:rPr>
              <a:t> </a:t>
            </a:r>
            <a:r>
              <a:rPr sz="2550" dirty="0">
                <a:latin typeface="Palatino Linotype"/>
                <a:cs typeface="Palatino Linotype"/>
              </a:rPr>
              <a:t>amount</a:t>
            </a:r>
            <a:r>
              <a:rPr sz="2550" spc="80" dirty="0">
                <a:latin typeface="Palatino Linotype"/>
                <a:cs typeface="Palatino Linotype"/>
              </a:rPr>
              <a:t> </a:t>
            </a:r>
            <a:r>
              <a:rPr sz="2550" dirty="0">
                <a:latin typeface="Palatino Linotype"/>
                <a:cs typeface="Palatino Linotype"/>
              </a:rPr>
              <a:t>from</a:t>
            </a:r>
            <a:r>
              <a:rPr sz="2550" spc="85" dirty="0">
                <a:latin typeface="Palatino Linotype"/>
                <a:cs typeface="Palatino Linotype"/>
              </a:rPr>
              <a:t> </a:t>
            </a:r>
            <a:r>
              <a:rPr sz="2550" dirty="0">
                <a:latin typeface="Palatino Linotype"/>
                <a:cs typeface="Palatino Linotype"/>
              </a:rPr>
              <a:t>the</a:t>
            </a:r>
            <a:r>
              <a:rPr sz="2550" spc="80" dirty="0">
                <a:latin typeface="Palatino Linotype"/>
                <a:cs typeface="Palatino Linotype"/>
              </a:rPr>
              <a:t> </a:t>
            </a:r>
            <a:r>
              <a:rPr sz="2550" dirty="0">
                <a:latin typeface="Palatino Linotype"/>
                <a:cs typeface="Palatino Linotype"/>
              </a:rPr>
              <a:t>one-third</a:t>
            </a:r>
            <a:r>
              <a:rPr sz="2550" spc="80" dirty="0">
                <a:latin typeface="Palatino Linotype"/>
                <a:cs typeface="Palatino Linotype"/>
              </a:rPr>
              <a:t> </a:t>
            </a:r>
            <a:r>
              <a:rPr sz="2550" dirty="0">
                <a:latin typeface="Palatino Linotype"/>
                <a:cs typeface="Palatino Linotype"/>
              </a:rPr>
              <a:t>of</a:t>
            </a:r>
            <a:r>
              <a:rPr sz="2550" spc="85" dirty="0">
                <a:latin typeface="Palatino Linotype"/>
                <a:cs typeface="Palatino Linotype"/>
              </a:rPr>
              <a:t> </a:t>
            </a:r>
            <a:r>
              <a:rPr sz="2550" dirty="0">
                <a:latin typeface="Palatino Linotype"/>
                <a:cs typeface="Palatino Linotype"/>
              </a:rPr>
              <a:t>your</a:t>
            </a:r>
            <a:r>
              <a:rPr sz="2550" spc="80" dirty="0">
                <a:latin typeface="Palatino Linotype"/>
                <a:cs typeface="Palatino Linotype"/>
              </a:rPr>
              <a:t> </a:t>
            </a:r>
            <a:r>
              <a:rPr sz="2550" dirty="0">
                <a:latin typeface="Palatino Linotype"/>
                <a:cs typeface="Palatino Linotype"/>
              </a:rPr>
              <a:t>estate</a:t>
            </a:r>
            <a:r>
              <a:rPr sz="2550" spc="85" dirty="0">
                <a:latin typeface="Palatino Linotype"/>
                <a:cs typeface="Palatino Linotype"/>
              </a:rPr>
              <a:t> </a:t>
            </a:r>
            <a:r>
              <a:rPr sz="2550" spc="55" dirty="0">
                <a:latin typeface="Palatino Linotype"/>
                <a:cs typeface="Palatino Linotype"/>
              </a:rPr>
              <a:t>to</a:t>
            </a:r>
            <a:r>
              <a:rPr sz="2550" spc="80" dirty="0">
                <a:latin typeface="Palatino Linotype"/>
                <a:cs typeface="Palatino Linotype"/>
              </a:rPr>
              <a:t> </a:t>
            </a:r>
            <a:r>
              <a:rPr sz="2550" dirty="0">
                <a:latin typeface="Palatino Linotype"/>
                <a:cs typeface="Palatino Linotype"/>
              </a:rPr>
              <a:t>be</a:t>
            </a:r>
            <a:r>
              <a:rPr sz="2550" spc="80" dirty="0">
                <a:latin typeface="Palatino Linotype"/>
                <a:cs typeface="Palatino Linotype"/>
              </a:rPr>
              <a:t> </a:t>
            </a:r>
            <a:r>
              <a:rPr sz="2550" dirty="0">
                <a:latin typeface="Palatino Linotype"/>
                <a:cs typeface="Palatino Linotype"/>
              </a:rPr>
              <a:t>used</a:t>
            </a:r>
            <a:r>
              <a:rPr sz="2550" spc="85" dirty="0">
                <a:latin typeface="Palatino Linotype"/>
                <a:cs typeface="Palatino Linotype"/>
              </a:rPr>
              <a:t> </a:t>
            </a:r>
            <a:r>
              <a:rPr sz="2550" spc="55" dirty="0">
                <a:latin typeface="Palatino Linotype"/>
                <a:cs typeface="Palatino Linotype"/>
              </a:rPr>
              <a:t>to</a:t>
            </a:r>
            <a:r>
              <a:rPr sz="2550" spc="80" dirty="0">
                <a:latin typeface="Palatino Linotype"/>
                <a:cs typeface="Palatino Linotype"/>
              </a:rPr>
              <a:t> </a:t>
            </a:r>
            <a:r>
              <a:rPr sz="2550" dirty="0">
                <a:latin typeface="Palatino Linotype"/>
                <a:cs typeface="Palatino Linotype"/>
              </a:rPr>
              <a:t>hire</a:t>
            </a:r>
            <a:r>
              <a:rPr sz="2550" spc="80" dirty="0">
                <a:latin typeface="Palatino Linotype"/>
                <a:cs typeface="Palatino Linotype"/>
              </a:rPr>
              <a:t> </a:t>
            </a:r>
            <a:r>
              <a:rPr sz="2550" dirty="0">
                <a:latin typeface="Palatino Linotype"/>
                <a:cs typeface="Palatino Linotype"/>
              </a:rPr>
              <a:t>people</a:t>
            </a:r>
            <a:r>
              <a:rPr sz="2550" spc="85" dirty="0">
                <a:latin typeface="Palatino Linotype"/>
                <a:cs typeface="Palatino Linotype"/>
              </a:rPr>
              <a:t> </a:t>
            </a:r>
            <a:r>
              <a:rPr sz="2550" spc="55" dirty="0">
                <a:latin typeface="Palatino Linotype"/>
                <a:cs typeface="Palatino Linotype"/>
              </a:rPr>
              <a:t>to</a:t>
            </a:r>
            <a:r>
              <a:rPr sz="2550" spc="80" dirty="0">
                <a:latin typeface="Palatino Linotype"/>
                <a:cs typeface="Palatino Linotype"/>
              </a:rPr>
              <a:t> </a:t>
            </a:r>
            <a:r>
              <a:rPr sz="2550" dirty="0">
                <a:latin typeface="Palatino Linotype"/>
                <a:cs typeface="Palatino Linotype"/>
              </a:rPr>
              <a:t>do</a:t>
            </a:r>
            <a:r>
              <a:rPr sz="2550" spc="85" dirty="0">
                <a:latin typeface="Palatino Linotype"/>
                <a:cs typeface="Palatino Linotype"/>
              </a:rPr>
              <a:t> </a:t>
            </a:r>
            <a:r>
              <a:rPr sz="2550" dirty="0">
                <a:latin typeface="Palatino Linotype"/>
                <a:cs typeface="Palatino Linotype"/>
              </a:rPr>
              <a:t>such</a:t>
            </a:r>
            <a:r>
              <a:rPr sz="2550" spc="80" dirty="0">
                <a:latin typeface="Palatino Linotype"/>
                <a:cs typeface="Palatino Linotype"/>
              </a:rPr>
              <a:t> </a:t>
            </a:r>
            <a:r>
              <a:rPr sz="2550" dirty="0">
                <a:latin typeface="Palatino Linotype"/>
                <a:cs typeface="Palatino Linotype"/>
              </a:rPr>
              <a:t>deeds.</a:t>
            </a:r>
            <a:r>
              <a:rPr sz="2550" spc="80" dirty="0">
                <a:latin typeface="Palatino Linotype"/>
                <a:cs typeface="Palatino Linotype"/>
              </a:rPr>
              <a:t> </a:t>
            </a:r>
            <a:r>
              <a:rPr sz="2550" dirty="0">
                <a:latin typeface="Palatino Linotype"/>
                <a:cs typeface="Palatino Linotype"/>
              </a:rPr>
              <a:t>If</a:t>
            </a:r>
            <a:r>
              <a:rPr sz="2550" spc="85" dirty="0">
                <a:latin typeface="Palatino Linotype"/>
                <a:cs typeface="Palatino Linotype"/>
              </a:rPr>
              <a:t> </a:t>
            </a:r>
            <a:r>
              <a:rPr sz="2550" dirty="0">
                <a:latin typeface="Palatino Linotype"/>
                <a:cs typeface="Palatino Linotype"/>
              </a:rPr>
              <a:t>you</a:t>
            </a:r>
            <a:r>
              <a:rPr sz="2550" spc="80" dirty="0">
                <a:latin typeface="Palatino Linotype"/>
                <a:cs typeface="Palatino Linotype"/>
              </a:rPr>
              <a:t> </a:t>
            </a:r>
            <a:r>
              <a:rPr sz="2550" dirty="0">
                <a:latin typeface="Palatino Linotype"/>
                <a:cs typeface="Palatino Linotype"/>
              </a:rPr>
              <a:t>cannot</a:t>
            </a:r>
            <a:r>
              <a:rPr sz="2550" spc="85" dirty="0">
                <a:latin typeface="Palatino Linotype"/>
                <a:cs typeface="Palatino Linotype"/>
              </a:rPr>
              <a:t> </a:t>
            </a:r>
            <a:r>
              <a:rPr sz="2550" dirty="0">
                <a:latin typeface="Palatino Linotype"/>
                <a:cs typeface="Palatino Linotype"/>
              </a:rPr>
              <a:t>afford</a:t>
            </a:r>
            <a:r>
              <a:rPr sz="2550" spc="80" dirty="0">
                <a:latin typeface="Palatino Linotype"/>
                <a:cs typeface="Palatino Linotype"/>
              </a:rPr>
              <a:t> </a:t>
            </a:r>
            <a:r>
              <a:rPr sz="2550" spc="30" dirty="0">
                <a:latin typeface="Palatino Linotype"/>
                <a:cs typeface="Palatino Linotype"/>
              </a:rPr>
              <a:t>this, </a:t>
            </a:r>
            <a:r>
              <a:rPr sz="2550" dirty="0">
                <a:latin typeface="Palatino Linotype"/>
                <a:cs typeface="Palatino Linotype"/>
              </a:rPr>
              <a:t>then</a:t>
            </a:r>
            <a:r>
              <a:rPr sz="2550" spc="45" dirty="0">
                <a:latin typeface="Palatino Linotype"/>
                <a:cs typeface="Palatino Linotype"/>
              </a:rPr>
              <a:t> </a:t>
            </a:r>
            <a:r>
              <a:rPr sz="2550" dirty="0">
                <a:latin typeface="Palatino Linotype"/>
                <a:cs typeface="Palatino Linotype"/>
              </a:rPr>
              <a:t>you</a:t>
            </a:r>
            <a:r>
              <a:rPr sz="2550" spc="55" dirty="0">
                <a:latin typeface="Palatino Linotype"/>
                <a:cs typeface="Palatino Linotype"/>
              </a:rPr>
              <a:t> </a:t>
            </a:r>
            <a:r>
              <a:rPr sz="2550" dirty="0">
                <a:latin typeface="Palatino Linotype"/>
                <a:cs typeface="Palatino Linotype"/>
              </a:rPr>
              <a:t>may</a:t>
            </a:r>
            <a:r>
              <a:rPr sz="2550" spc="55" dirty="0">
                <a:latin typeface="Palatino Linotype"/>
                <a:cs typeface="Palatino Linotype"/>
              </a:rPr>
              <a:t> </a:t>
            </a:r>
            <a:r>
              <a:rPr sz="2550" dirty="0">
                <a:latin typeface="Palatino Linotype"/>
                <a:cs typeface="Palatino Linotype"/>
              </a:rPr>
              <a:t>request</a:t>
            </a:r>
            <a:r>
              <a:rPr sz="2550" spc="55" dirty="0">
                <a:latin typeface="Palatino Linotype"/>
                <a:cs typeface="Palatino Linotype"/>
              </a:rPr>
              <a:t> </a:t>
            </a:r>
            <a:r>
              <a:rPr sz="2550" dirty="0">
                <a:latin typeface="Palatino Linotype"/>
                <a:cs typeface="Palatino Linotype"/>
              </a:rPr>
              <a:t>your</a:t>
            </a:r>
            <a:r>
              <a:rPr sz="2550" spc="55" dirty="0">
                <a:latin typeface="Palatino Linotype"/>
                <a:cs typeface="Palatino Linotype"/>
              </a:rPr>
              <a:t> </a:t>
            </a:r>
            <a:r>
              <a:rPr sz="2550" dirty="0">
                <a:latin typeface="Palatino Linotype"/>
                <a:cs typeface="Palatino Linotype"/>
              </a:rPr>
              <a:t>heirs</a:t>
            </a:r>
            <a:r>
              <a:rPr sz="2550" spc="50" dirty="0">
                <a:latin typeface="Palatino Linotype"/>
                <a:cs typeface="Palatino Linotype"/>
              </a:rPr>
              <a:t> </a:t>
            </a:r>
            <a:r>
              <a:rPr sz="2550" spc="55" dirty="0">
                <a:latin typeface="Palatino Linotype"/>
                <a:cs typeface="Palatino Linotype"/>
              </a:rPr>
              <a:t>to</a:t>
            </a:r>
            <a:r>
              <a:rPr sz="2550" spc="60" dirty="0">
                <a:latin typeface="Palatino Linotype"/>
                <a:cs typeface="Palatino Linotype"/>
              </a:rPr>
              <a:t> </a:t>
            </a:r>
            <a:r>
              <a:rPr sz="2550" dirty="0">
                <a:latin typeface="Palatino Linotype"/>
                <a:cs typeface="Palatino Linotype"/>
              </a:rPr>
              <a:t>do</a:t>
            </a:r>
            <a:r>
              <a:rPr sz="2550" spc="55" dirty="0">
                <a:latin typeface="Palatino Linotype"/>
                <a:cs typeface="Palatino Linotype"/>
              </a:rPr>
              <a:t> </a:t>
            </a:r>
            <a:r>
              <a:rPr sz="2550" dirty="0">
                <a:latin typeface="Palatino Linotype"/>
                <a:cs typeface="Palatino Linotype"/>
              </a:rPr>
              <a:t>unfulfilled</a:t>
            </a:r>
            <a:r>
              <a:rPr sz="2550" spc="55" dirty="0">
                <a:latin typeface="Palatino Linotype"/>
                <a:cs typeface="Palatino Linotype"/>
              </a:rPr>
              <a:t> </a:t>
            </a:r>
            <a:r>
              <a:rPr sz="2550" dirty="0">
                <a:latin typeface="Palatino Linotype"/>
                <a:cs typeface="Palatino Linotype"/>
              </a:rPr>
              <a:t>rituals</a:t>
            </a:r>
            <a:r>
              <a:rPr sz="2550" spc="55" dirty="0">
                <a:latin typeface="Palatino Linotype"/>
                <a:cs typeface="Palatino Linotype"/>
              </a:rPr>
              <a:t> </a:t>
            </a:r>
            <a:r>
              <a:rPr sz="2550" dirty="0">
                <a:latin typeface="Palatino Linotype"/>
                <a:cs typeface="Palatino Linotype"/>
              </a:rPr>
              <a:t>on</a:t>
            </a:r>
            <a:r>
              <a:rPr sz="2550" spc="55" dirty="0">
                <a:latin typeface="Palatino Linotype"/>
                <a:cs typeface="Palatino Linotype"/>
              </a:rPr>
              <a:t> </a:t>
            </a:r>
            <a:r>
              <a:rPr sz="2550" dirty="0">
                <a:latin typeface="Palatino Linotype"/>
                <a:cs typeface="Palatino Linotype"/>
              </a:rPr>
              <a:t>your</a:t>
            </a:r>
            <a:r>
              <a:rPr sz="2550" spc="55" dirty="0">
                <a:latin typeface="Palatino Linotype"/>
                <a:cs typeface="Palatino Linotype"/>
              </a:rPr>
              <a:t> </a:t>
            </a:r>
            <a:r>
              <a:rPr sz="2550" dirty="0">
                <a:latin typeface="Palatino Linotype"/>
                <a:cs typeface="Palatino Linotype"/>
              </a:rPr>
              <a:t>behalf</a:t>
            </a:r>
            <a:r>
              <a:rPr sz="2550" spc="55" dirty="0">
                <a:latin typeface="Palatino Linotype"/>
                <a:cs typeface="Palatino Linotype"/>
              </a:rPr>
              <a:t> </a:t>
            </a:r>
            <a:r>
              <a:rPr sz="2550" dirty="0">
                <a:latin typeface="Palatino Linotype"/>
                <a:cs typeface="Palatino Linotype"/>
              </a:rPr>
              <a:t>voluntarily</a:t>
            </a:r>
            <a:r>
              <a:rPr sz="2550" spc="55" dirty="0">
                <a:latin typeface="Palatino Linotype"/>
                <a:cs typeface="Palatino Linotype"/>
              </a:rPr>
              <a:t> </a:t>
            </a:r>
            <a:r>
              <a:rPr sz="2550" dirty="0">
                <a:latin typeface="Palatino Linotype"/>
                <a:cs typeface="Palatino Linotype"/>
              </a:rPr>
              <a:t>or</a:t>
            </a:r>
            <a:r>
              <a:rPr sz="2550" spc="55" dirty="0">
                <a:latin typeface="Palatino Linotype"/>
                <a:cs typeface="Palatino Linotype"/>
              </a:rPr>
              <a:t> </a:t>
            </a:r>
            <a:r>
              <a:rPr sz="2550" spc="-30" dirty="0">
                <a:latin typeface="Palatino Linotype"/>
                <a:cs typeface="Palatino Linotype"/>
              </a:rPr>
              <a:t>pay</a:t>
            </a:r>
            <a:r>
              <a:rPr sz="2550" spc="55" dirty="0">
                <a:latin typeface="Palatino Linotype"/>
                <a:cs typeface="Palatino Linotype"/>
              </a:rPr>
              <a:t> </a:t>
            </a:r>
            <a:r>
              <a:rPr sz="2550" dirty="0">
                <a:latin typeface="Palatino Linotype"/>
                <a:cs typeface="Palatino Linotype"/>
              </a:rPr>
              <a:t>someone</a:t>
            </a:r>
            <a:r>
              <a:rPr sz="2550" spc="55" dirty="0">
                <a:latin typeface="Palatino Linotype"/>
                <a:cs typeface="Palatino Linotype"/>
              </a:rPr>
              <a:t> </a:t>
            </a:r>
            <a:r>
              <a:rPr sz="2550" dirty="0">
                <a:latin typeface="Palatino Linotype"/>
                <a:cs typeface="Palatino Linotype"/>
              </a:rPr>
              <a:t>else</a:t>
            </a:r>
            <a:r>
              <a:rPr sz="2550" spc="50" dirty="0">
                <a:latin typeface="Palatino Linotype"/>
                <a:cs typeface="Palatino Linotype"/>
              </a:rPr>
              <a:t> </a:t>
            </a:r>
            <a:r>
              <a:rPr sz="2550" spc="55" dirty="0">
                <a:latin typeface="Palatino Linotype"/>
                <a:cs typeface="Palatino Linotype"/>
              </a:rPr>
              <a:t>to</a:t>
            </a:r>
            <a:r>
              <a:rPr sz="2550" spc="60" dirty="0">
                <a:latin typeface="Palatino Linotype"/>
                <a:cs typeface="Palatino Linotype"/>
              </a:rPr>
              <a:t> </a:t>
            </a:r>
            <a:r>
              <a:rPr sz="2550" dirty="0">
                <a:latin typeface="Palatino Linotype"/>
                <a:cs typeface="Palatino Linotype"/>
              </a:rPr>
              <a:t>do</a:t>
            </a:r>
            <a:r>
              <a:rPr sz="2550" spc="55" dirty="0">
                <a:latin typeface="Palatino Linotype"/>
                <a:cs typeface="Palatino Linotype"/>
              </a:rPr>
              <a:t> </a:t>
            </a:r>
            <a:r>
              <a:rPr sz="2550" spc="30" dirty="0">
                <a:latin typeface="Palatino Linotype"/>
                <a:cs typeface="Palatino Linotype"/>
              </a:rPr>
              <a:t>so.</a:t>
            </a:r>
            <a:endParaRPr sz="2550" dirty="0">
              <a:latin typeface="Palatino Linotype"/>
              <a:cs typeface="Palatino Linotype"/>
            </a:endParaRPr>
          </a:p>
          <a:p>
            <a:pPr>
              <a:lnSpc>
                <a:spcPct val="100000"/>
              </a:lnSpc>
              <a:spcBef>
                <a:spcPts val="100"/>
              </a:spcBef>
            </a:pPr>
            <a:endParaRPr sz="2550" dirty="0">
              <a:latin typeface="Palatino Linotype"/>
              <a:cs typeface="Palatino Linotype"/>
            </a:endParaRPr>
          </a:p>
          <a:p>
            <a:pPr marL="331470" marR="436880" indent="-230504">
              <a:lnSpc>
                <a:spcPct val="102400"/>
              </a:lnSpc>
            </a:pPr>
            <a:r>
              <a:rPr sz="2925" spc="75" baseline="7122" dirty="0">
                <a:solidFill>
                  <a:srgbClr val="94C600"/>
                </a:solidFill>
                <a:latin typeface="Wingdings 2"/>
                <a:cs typeface="Wingdings 2"/>
              </a:rPr>
              <a:t>O</a:t>
            </a:r>
            <a:r>
              <a:rPr sz="2550" spc="50" dirty="0">
                <a:latin typeface="Palatino Linotype"/>
                <a:cs typeface="Palatino Linotype"/>
              </a:rPr>
              <a:t>It</a:t>
            </a:r>
            <a:r>
              <a:rPr sz="2550" spc="80" dirty="0">
                <a:latin typeface="Palatino Linotype"/>
                <a:cs typeface="Palatino Linotype"/>
              </a:rPr>
              <a:t> </a:t>
            </a:r>
            <a:r>
              <a:rPr sz="2550" dirty="0">
                <a:latin typeface="Palatino Linotype"/>
                <a:cs typeface="Palatino Linotype"/>
              </a:rPr>
              <a:t>is</a:t>
            </a:r>
            <a:r>
              <a:rPr sz="2550" spc="90" dirty="0">
                <a:latin typeface="Palatino Linotype"/>
                <a:cs typeface="Palatino Linotype"/>
              </a:rPr>
              <a:t> </a:t>
            </a:r>
            <a:r>
              <a:rPr sz="2550" dirty="0">
                <a:latin typeface="Palatino Linotype"/>
                <a:cs typeface="Palatino Linotype"/>
              </a:rPr>
              <a:t>also</a:t>
            </a:r>
            <a:r>
              <a:rPr sz="2550" spc="90" dirty="0">
                <a:latin typeface="Palatino Linotype"/>
                <a:cs typeface="Palatino Linotype"/>
              </a:rPr>
              <a:t> </a:t>
            </a:r>
            <a:r>
              <a:rPr sz="2550" dirty="0">
                <a:latin typeface="Palatino Linotype"/>
                <a:cs typeface="Palatino Linotype"/>
              </a:rPr>
              <a:t>recommended,</a:t>
            </a:r>
            <a:r>
              <a:rPr sz="2550" spc="90" dirty="0">
                <a:latin typeface="Palatino Linotype"/>
                <a:cs typeface="Palatino Linotype"/>
              </a:rPr>
              <a:t> </a:t>
            </a:r>
            <a:r>
              <a:rPr sz="2550" dirty="0">
                <a:latin typeface="Palatino Linotype"/>
                <a:cs typeface="Palatino Linotype"/>
              </a:rPr>
              <a:t>if</a:t>
            </a:r>
            <a:r>
              <a:rPr sz="2550" spc="90" dirty="0">
                <a:latin typeface="Palatino Linotype"/>
                <a:cs typeface="Palatino Linotype"/>
              </a:rPr>
              <a:t> </a:t>
            </a:r>
            <a:r>
              <a:rPr sz="2550" dirty="0">
                <a:latin typeface="Palatino Linotype"/>
                <a:cs typeface="Palatino Linotype"/>
              </a:rPr>
              <a:t>your</a:t>
            </a:r>
            <a:r>
              <a:rPr sz="2550" spc="90" dirty="0">
                <a:latin typeface="Palatino Linotype"/>
                <a:cs typeface="Palatino Linotype"/>
              </a:rPr>
              <a:t> </a:t>
            </a:r>
            <a:r>
              <a:rPr sz="2550" dirty="0">
                <a:latin typeface="Palatino Linotype"/>
                <a:cs typeface="Palatino Linotype"/>
              </a:rPr>
              <a:t>financial</a:t>
            </a:r>
            <a:r>
              <a:rPr sz="2550" spc="90" dirty="0">
                <a:latin typeface="Palatino Linotype"/>
                <a:cs typeface="Palatino Linotype"/>
              </a:rPr>
              <a:t> </a:t>
            </a:r>
            <a:r>
              <a:rPr sz="2550" dirty="0">
                <a:latin typeface="Palatino Linotype"/>
                <a:cs typeface="Palatino Linotype"/>
              </a:rPr>
              <a:t>circumstances</a:t>
            </a:r>
            <a:r>
              <a:rPr sz="2550" spc="90" dirty="0">
                <a:latin typeface="Palatino Linotype"/>
                <a:cs typeface="Palatino Linotype"/>
              </a:rPr>
              <a:t> </a:t>
            </a:r>
            <a:r>
              <a:rPr sz="2550" dirty="0">
                <a:latin typeface="Palatino Linotype"/>
                <a:cs typeface="Palatino Linotype"/>
              </a:rPr>
              <a:t>allow</a:t>
            </a:r>
            <a:r>
              <a:rPr sz="2550" spc="90" dirty="0">
                <a:latin typeface="Palatino Linotype"/>
                <a:cs typeface="Palatino Linotype"/>
              </a:rPr>
              <a:t> </a:t>
            </a:r>
            <a:r>
              <a:rPr sz="2550" dirty="0">
                <a:latin typeface="Palatino Linotype"/>
                <a:cs typeface="Palatino Linotype"/>
              </a:rPr>
              <a:t>you,</a:t>
            </a:r>
            <a:r>
              <a:rPr sz="2550" spc="90" dirty="0">
                <a:latin typeface="Palatino Linotype"/>
                <a:cs typeface="Palatino Linotype"/>
              </a:rPr>
              <a:t> </a:t>
            </a:r>
            <a:r>
              <a:rPr sz="2550" spc="55" dirty="0">
                <a:latin typeface="Palatino Linotype"/>
                <a:cs typeface="Palatino Linotype"/>
              </a:rPr>
              <a:t>to</a:t>
            </a:r>
            <a:r>
              <a:rPr sz="2550" spc="90" dirty="0">
                <a:latin typeface="Palatino Linotype"/>
                <a:cs typeface="Palatino Linotype"/>
              </a:rPr>
              <a:t> </a:t>
            </a:r>
            <a:r>
              <a:rPr sz="2550" dirty="0">
                <a:latin typeface="Palatino Linotype"/>
                <a:cs typeface="Palatino Linotype"/>
              </a:rPr>
              <a:t>include</a:t>
            </a:r>
            <a:r>
              <a:rPr sz="2550" spc="90" dirty="0">
                <a:latin typeface="Palatino Linotype"/>
                <a:cs typeface="Palatino Linotype"/>
              </a:rPr>
              <a:t> </a:t>
            </a:r>
            <a:r>
              <a:rPr sz="2550" dirty="0">
                <a:latin typeface="Palatino Linotype"/>
                <a:cs typeface="Palatino Linotype"/>
              </a:rPr>
              <a:t>your</a:t>
            </a:r>
            <a:r>
              <a:rPr sz="2550" spc="90" dirty="0">
                <a:latin typeface="Palatino Linotype"/>
                <a:cs typeface="Palatino Linotype"/>
              </a:rPr>
              <a:t> </a:t>
            </a:r>
            <a:r>
              <a:rPr sz="2550" dirty="0">
                <a:latin typeface="Palatino Linotype"/>
                <a:cs typeface="Palatino Linotype"/>
              </a:rPr>
              <a:t>deserving</a:t>
            </a:r>
            <a:r>
              <a:rPr sz="2550" spc="90" dirty="0">
                <a:latin typeface="Palatino Linotype"/>
                <a:cs typeface="Palatino Linotype"/>
              </a:rPr>
              <a:t> </a:t>
            </a:r>
            <a:r>
              <a:rPr sz="2550" dirty="0">
                <a:latin typeface="Palatino Linotype"/>
                <a:cs typeface="Palatino Linotype"/>
              </a:rPr>
              <a:t>relations</a:t>
            </a:r>
            <a:r>
              <a:rPr sz="2550" spc="90" dirty="0">
                <a:latin typeface="Palatino Linotype"/>
                <a:cs typeface="Palatino Linotype"/>
              </a:rPr>
              <a:t> </a:t>
            </a:r>
            <a:r>
              <a:rPr sz="2550" dirty="0">
                <a:latin typeface="Palatino Linotype"/>
                <a:cs typeface="Palatino Linotype"/>
              </a:rPr>
              <a:t>in</a:t>
            </a:r>
            <a:r>
              <a:rPr sz="2550" spc="90" dirty="0">
                <a:latin typeface="Palatino Linotype"/>
                <a:cs typeface="Palatino Linotype"/>
              </a:rPr>
              <a:t> </a:t>
            </a:r>
            <a:r>
              <a:rPr sz="2550" dirty="0">
                <a:latin typeface="Palatino Linotype"/>
                <a:cs typeface="Palatino Linotype"/>
              </a:rPr>
              <a:t>the</a:t>
            </a:r>
            <a:r>
              <a:rPr sz="2550" spc="95" dirty="0">
                <a:latin typeface="Palatino Linotype"/>
                <a:cs typeface="Palatino Linotype"/>
              </a:rPr>
              <a:t> </a:t>
            </a:r>
            <a:r>
              <a:rPr sz="2550" dirty="0">
                <a:latin typeface="Palatino Linotype"/>
                <a:cs typeface="Palatino Linotype"/>
              </a:rPr>
              <a:t>one-third</a:t>
            </a:r>
            <a:r>
              <a:rPr sz="2550" spc="90" dirty="0">
                <a:latin typeface="Palatino Linotype"/>
                <a:cs typeface="Palatino Linotype"/>
              </a:rPr>
              <a:t> </a:t>
            </a:r>
            <a:r>
              <a:rPr sz="2550" spc="-25" dirty="0">
                <a:latin typeface="Palatino Linotype"/>
                <a:cs typeface="Palatino Linotype"/>
              </a:rPr>
              <a:t>of </a:t>
            </a:r>
            <a:r>
              <a:rPr sz="2550" dirty="0">
                <a:latin typeface="Palatino Linotype"/>
                <a:cs typeface="Palatino Linotype"/>
              </a:rPr>
              <a:t>your</a:t>
            </a:r>
            <a:r>
              <a:rPr sz="2550" spc="-110" dirty="0">
                <a:latin typeface="Palatino Linotype"/>
                <a:cs typeface="Palatino Linotype"/>
              </a:rPr>
              <a:t> </a:t>
            </a:r>
            <a:r>
              <a:rPr sz="2550" spc="35" dirty="0">
                <a:latin typeface="Palatino Linotype"/>
                <a:cs typeface="Palatino Linotype"/>
              </a:rPr>
              <a:t>estate.</a:t>
            </a:r>
            <a:endParaRPr sz="2550" dirty="0">
              <a:latin typeface="Palatino Linotype"/>
              <a:cs typeface="Palatino Linotype"/>
            </a:endParaRPr>
          </a:p>
          <a:p>
            <a:pPr>
              <a:lnSpc>
                <a:spcPct val="100000"/>
              </a:lnSpc>
              <a:spcBef>
                <a:spcPts val="25"/>
              </a:spcBef>
            </a:pPr>
            <a:endParaRPr sz="2550" dirty="0">
              <a:latin typeface="Palatino Linotype"/>
              <a:cs typeface="Palatino Linotype"/>
            </a:endParaRPr>
          </a:p>
          <a:p>
            <a:pPr marL="331470" marR="551815" indent="-230504" algn="just">
              <a:lnSpc>
                <a:spcPct val="102400"/>
              </a:lnSpc>
            </a:pPr>
            <a:r>
              <a:rPr sz="2925" spc="75" baseline="7122" dirty="0">
                <a:solidFill>
                  <a:srgbClr val="94C600"/>
                </a:solidFill>
                <a:latin typeface="Wingdings 2"/>
                <a:cs typeface="Wingdings 2"/>
              </a:rPr>
              <a:t>O</a:t>
            </a:r>
            <a:r>
              <a:rPr sz="2550" spc="50" dirty="0">
                <a:latin typeface="Palatino Linotype"/>
                <a:cs typeface="Palatino Linotype"/>
              </a:rPr>
              <a:t>It</a:t>
            </a:r>
            <a:r>
              <a:rPr sz="2550" spc="45" dirty="0">
                <a:latin typeface="Palatino Linotype"/>
                <a:cs typeface="Palatino Linotype"/>
              </a:rPr>
              <a:t> </a:t>
            </a:r>
            <a:r>
              <a:rPr sz="2550" dirty="0">
                <a:latin typeface="Palatino Linotype"/>
                <a:cs typeface="Palatino Linotype"/>
              </a:rPr>
              <a:t>is</a:t>
            </a:r>
            <a:r>
              <a:rPr sz="2550" spc="45" dirty="0">
                <a:latin typeface="Palatino Linotype"/>
                <a:cs typeface="Palatino Linotype"/>
              </a:rPr>
              <a:t> </a:t>
            </a:r>
            <a:r>
              <a:rPr sz="2550" dirty="0">
                <a:latin typeface="Palatino Linotype"/>
                <a:cs typeface="Palatino Linotype"/>
              </a:rPr>
              <a:t>recommended</a:t>
            </a:r>
            <a:r>
              <a:rPr sz="2550" spc="45" dirty="0">
                <a:latin typeface="Palatino Linotype"/>
                <a:cs typeface="Palatino Linotype"/>
              </a:rPr>
              <a:t> </a:t>
            </a:r>
            <a:r>
              <a:rPr sz="2550" spc="55" dirty="0">
                <a:latin typeface="Palatino Linotype"/>
                <a:cs typeface="Palatino Linotype"/>
              </a:rPr>
              <a:t>to</a:t>
            </a:r>
            <a:r>
              <a:rPr sz="2550" spc="45" dirty="0">
                <a:latin typeface="Palatino Linotype"/>
                <a:cs typeface="Palatino Linotype"/>
              </a:rPr>
              <a:t> </a:t>
            </a:r>
            <a:r>
              <a:rPr sz="2550" dirty="0">
                <a:latin typeface="Palatino Linotype"/>
                <a:cs typeface="Palatino Linotype"/>
              </a:rPr>
              <a:t>forgive</a:t>
            </a:r>
            <a:r>
              <a:rPr sz="2550" spc="45" dirty="0">
                <a:latin typeface="Palatino Linotype"/>
                <a:cs typeface="Palatino Linotype"/>
              </a:rPr>
              <a:t> </a:t>
            </a:r>
            <a:r>
              <a:rPr sz="2550" dirty="0">
                <a:latin typeface="Palatino Linotype"/>
                <a:cs typeface="Palatino Linotype"/>
              </a:rPr>
              <a:t>your</a:t>
            </a:r>
            <a:r>
              <a:rPr sz="2550" spc="45" dirty="0">
                <a:latin typeface="Palatino Linotype"/>
                <a:cs typeface="Palatino Linotype"/>
              </a:rPr>
              <a:t> </a:t>
            </a:r>
            <a:r>
              <a:rPr sz="2550" dirty="0">
                <a:latin typeface="Palatino Linotype"/>
                <a:cs typeface="Palatino Linotype"/>
              </a:rPr>
              <a:t>brethren</a:t>
            </a:r>
            <a:r>
              <a:rPr sz="2550" spc="45" dirty="0">
                <a:latin typeface="Palatino Linotype"/>
                <a:cs typeface="Palatino Linotype"/>
              </a:rPr>
              <a:t> </a:t>
            </a:r>
            <a:r>
              <a:rPr sz="2550" dirty="0">
                <a:latin typeface="Palatino Linotype"/>
                <a:cs typeface="Palatino Linotype"/>
              </a:rPr>
              <a:t>in</a:t>
            </a:r>
            <a:r>
              <a:rPr sz="2550" spc="45" dirty="0">
                <a:latin typeface="Palatino Linotype"/>
                <a:cs typeface="Palatino Linotype"/>
              </a:rPr>
              <a:t> </a:t>
            </a:r>
            <a:r>
              <a:rPr sz="2550" dirty="0">
                <a:latin typeface="Palatino Linotype"/>
                <a:cs typeface="Palatino Linotype"/>
              </a:rPr>
              <a:t>iman</a:t>
            </a:r>
            <a:r>
              <a:rPr sz="2550" spc="45" dirty="0">
                <a:latin typeface="Palatino Linotype"/>
                <a:cs typeface="Palatino Linotype"/>
              </a:rPr>
              <a:t> </a:t>
            </a:r>
            <a:r>
              <a:rPr sz="2550" dirty="0">
                <a:latin typeface="Palatino Linotype"/>
                <a:cs typeface="Palatino Linotype"/>
              </a:rPr>
              <a:t>for</a:t>
            </a:r>
            <a:r>
              <a:rPr sz="2550" spc="45" dirty="0">
                <a:latin typeface="Palatino Linotype"/>
                <a:cs typeface="Palatino Linotype"/>
              </a:rPr>
              <a:t> </a:t>
            </a:r>
            <a:r>
              <a:rPr sz="2550" dirty="0">
                <a:latin typeface="Palatino Linotype"/>
                <a:cs typeface="Palatino Linotype"/>
              </a:rPr>
              <a:t>whatever</a:t>
            </a:r>
            <a:r>
              <a:rPr sz="2550" spc="45" dirty="0">
                <a:latin typeface="Palatino Linotype"/>
                <a:cs typeface="Palatino Linotype"/>
              </a:rPr>
              <a:t> </a:t>
            </a:r>
            <a:r>
              <a:rPr sz="2550" dirty="0">
                <a:latin typeface="Palatino Linotype"/>
                <a:cs typeface="Palatino Linotype"/>
              </a:rPr>
              <a:t>wrong</a:t>
            </a:r>
            <a:r>
              <a:rPr sz="2550" spc="45" dirty="0">
                <a:latin typeface="Palatino Linotype"/>
                <a:cs typeface="Palatino Linotype"/>
              </a:rPr>
              <a:t> </a:t>
            </a:r>
            <a:r>
              <a:rPr sz="2550" dirty="0">
                <a:latin typeface="Palatino Linotype"/>
                <a:cs typeface="Palatino Linotype"/>
              </a:rPr>
              <a:t>they</a:t>
            </a:r>
            <a:r>
              <a:rPr sz="2550" spc="45" dirty="0">
                <a:latin typeface="Palatino Linotype"/>
                <a:cs typeface="Palatino Linotype"/>
              </a:rPr>
              <a:t> </a:t>
            </a:r>
            <a:r>
              <a:rPr sz="2550" dirty="0">
                <a:latin typeface="Palatino Linotype"/>
                <a:cs typeface="Palatino Linotype"/>
              </a:rPr>
              <a:t>may</a:t>
            </a:r>
            <a:r>
              <a:rPr sz="2550" spc="45" dirty="0">
                <a:latin typeface="Palatino Linotype"/>
                <a:cs typeface="Palatino Linotype"/>
              </a:rPr>
              <a:t> </a:t>
            </a:r>
            <a:r>
              <a:rPr sz="2550" dirty="0">
                <a:latin typeface="Palatino Linotype"/>
                <a:cs typeface="Palatino Linotype"/>
              </a:rPr>
              <a:t>have</a:t>
            </a:r>
            <a:r>
              <a:rPr sz="2550" spc="45" dirty="0">
                <a:latin typeface="Palatino Linotype"/>
                <a:cs typeface="Palatino Linotype"/>
              </a:rPr>
              <a:t> </a:t>
            </a:r>
            <a:r>
              <a:rPr sz="2550" dirty="0">
                <a:latin typeface="Palatino Linotype"/>
                <a:cs typeface="Palatino Linotype"/>
              </a:rPr>
              <a:t>done</a:t>
            </a:r>
            <a:r>
              <a:rPr sz="2550" spc="45" dirty="0">
                <a:latin typeface="Palatino Linotype"/>
                <a:cs typeface="Palatino Linotype"/>
              </a:rPr>
              <a:t> </a:t>
            </a:r>
            <a:r>
              <a:rPr sz="2550" spc="55" dirty="0">
                <a:latin typeface="Palatino Linotype"/>
                <a:cs typeface="Palatino Linotype"/>
              </a:rPr>
              <a:t>to</a:t>
            </a:r>
            <a:r>
              <a:rPr sz="2550" spc="45" dirty="0">
                <a:latin typeface="Palatino Linotype"/>
                <a:cs typeface="Palatino Linotype"/>
              </a:rPr>
              <a:t> </a:t>
            </a:r>
            <a:r>
              <a:rPr sz="2550" dirty="0">
                <a:latin typeface="Palatino Linotype"/>
                <a:cs typeface="Palatino Linotype"/>
              </a:rPr>
              <a:t>you.</a:t>
            </a:r>
            <a:r>
              <a:rPr sz="2550" spc="45" dirty="0">
                <a:latin typeface="Palatino Linotype"/>
                <a:cs typeface="Palatino Linotype"/>
              </a:rPr>
              <a:t> </a:t>
            </a:r>
            <a:r>
              <a:rPr sz="2550" dirty="0">
                <a:latin typeface="Palatino Linotype"/>
                <a:cs typeface="Palatino Linotype"/>
              </a:rPr>
              <a:t>On</a:t>
            </a:r>
            <a:r>
              <a:rPr sz="2550" spc="45" dirty="0">
                <a:latin typeface="Palatino Linotype"/>
                <a:cs typeface="Palatino Linotype"/>
              </a:rPr>
              <a:t> </a:t>
            </a:r>
            <a:r>
              <a:rPr sz="2550" dirty="0">
                <a:latin typeface="Palatino Linotype"/>
                <a:cs typeface="Palatino Linotype"/>
              </a:rPr>
              <a:t>the</a:t>
            </a:r>
            <a:r>
              <a:rPr sz="2550" spc="45" dirty="0">
                <a:latin typeface="Palatino Linotype"/>
                <a:cs typeface="Palatino Linotype"/>
              </a:rPr>
              <a:t> </a:t>
            </a:r>
            <a:r>
              <a:rPr sz="2550" dirty="0">
                <a:latin typeface="Palatino Linotype"/>
                <a:cs typeface="Palatino Linotype"/>
              </a:rPr>
              <a:t>other</a:t>
            </a:r>
            <a:r>
              <a:rPr sz="2550" spc="45" dirty="0">
                <a:latin typeface="Palatino Linotype"/>
                <a:cs typeface="Palatino Linotype"/>
              </a:rPr>
              <a:t> </a:t>
            </a:r>
            <a:r>
              <a:rPr sz="2550" spc="-20" dirty="0">
                <a:latin typeface="Palatino Linotype"/>
                <a:cs typeface="Palatino Linotype"/>
              </a:rPr>
              <a:t>hand, </a:t>
            </a:r>
            <a:r>
              <a:rPr sz="2550" dirty="0">
                <a:latin typeface="Palatino Linotype"/>
                <a:cs typeface="Palatino Linotype"/>
              </a:rPr>
              <a:t>you</a:t>
            </a:r>
            <a:r>
              <a:rPr sz="2550" spc="35" dirty="0">
                <a:latin typeface="Palatino Linotype"/>
                <a:cs typeface="Palatino Linotype"/>
              </a:rPr>
              <a:t> </a:t>
            </a:r>
            <a:r>
              <a:rPr sz="2550" dirty="0">
                <a:latin typeface="Palatino Linotype"/>
                <a:cs typeface="Palatino Linotype"/>
              </a:rPr>
              <a:t>should</a:t>
            </a:r>
            <a:r>
              <a:rPr sz="2550" spc="40" dirty="0">
                <a:latin typeface="Palatino Linotype"/>
                <a:cs typeface="Palatino Linotype"/>
              </a:rPr>
              <a:t> </a:t>
            </a:r>
            <a:r>
              <a:rPr sz="2550" dirty="0">
                <a:latin typeface="Palatino Linotype"/>
                <a:cs typeface="Palatino Linotype"/>
              </a:rPr>
              <a:t>ask</a:t>
            </a:r>
            <a:r>
              <a:rPr sz="2550" spc="45" dirty="0">
                <a:latin typeface="Palatino Linotype"/>
                <a:cs typeface="Palatino Linotype"/>
              </a:rPr>
              <a:t> </a:t>
            </a:r>
            <a:r>
              <a:rPr sz="2550" dirty="0">
                <a:latin typeface="Palatino Linotype"/>
                <a:cs typeface="Palatino Linotype"/>
              </a:rPr>
              <a:t>your</a:t>
            </a:r>
            <a:r>
              <a:rPr sz="2550" spc="45" dirty="0">
                <a:latin typeface="Palatino Linotype"/>
                <a:cs typeface="Palatino Linotype"/>
              </a:rPr>
              <a:t> </a:t>
            </a:r>
            <a:r>
              <a:rPr sz="2550" dirty="0">
                <a:latin typeface="Palatino Linotype"/>
                <a:cs typeface="Palatino Linotype"/>
              </a:rPr>
              <a:t>brethren</a:t>
            </a:r>
            <a:r>
              <a:rPr sz="2550" spc="45" dirty="0">
                <a:latin typeface="Palatino Linotype"/>
                <a:cs typeface="Palatino Linotype"/>
              </a:rPr>
              <a:t> </a:t>
            </a:r>
            <a:r>
              <a:rPr sz="2550" dirty="0">
                <a:latin typeface="Palatino Linotype"/>
                <a:cs typeface="Palatino Linotype"/>
              </a:rPr>
              <a:t>in</a:t>
            </a:r>
            <a:r>
              <a:rPr sz="2550" spc="40" dirty="0">
                <a:latin typeface="Palatino Linotype"/>
                <a:cs typeface="Palatino Linotype"/>
              </a:rPr>
              <a:t> </a:t>
            </a:r>
            <a:r>
              <a:rPr sz="2550" dirty="0">
                <a:latin typeface="Palatino Linotype"/>
                <a:cs typeface="Palatino Linotype"/>
              </a:rPr>
              <a:t>iman</a:t>
            </a:r>
            <a:r>
              <a:rPr sz="2550" spc="45" dirty="0">
                <a:latin typeface="Palatino Linotype"/>
                <a:cs typeface="Palatino Linotype"/>
              </a:rPr>
              <a:t> </a:t>
            </a:r>
            <a:r>
              <a:rPr sz="2550" spc="55" dirty="0">
                <a:latin typeface="Palatino Linotype"/>
                <a:cs typeface="Palatino Linotype"/>
              </a:rPr>
              <a:t>to</a:t>
            </a:r>
            <a:r>
              <a:rPr sz="2550" spc="40" dirty="0">
                <a:latin typeface="Palatino Linotype"/>
                <a:cs typeface="Palatino Linotype"/>
              </a:rPr>
              <a:t> </a:t>
            </a:r>
            <a:r>
              <a:rPr sz="2550" dirty="0">
                <a:latin typeface="Palatino Linotype"/>
                <a:cs typeface="Palatino Linotype"/>
              </a:rPr>
              <a:t>forgive</a:t>
            </a:r>
            <a:r>
              <a:rPr sz="2550" spc="50" dirty="0">
                <a:latin typeface="Palatino Linotype"/>
                <a:cs typeface="Palatino Linotype"/>
              </a:rPr>
              <a:t> </a:t>
            </a:r>
            <a:r>
              <a:rPr sz="2550" dirty="0">
                <a:latin typeface="Palatino Linotype"/>
                <a:cs typeface="Palatino Linotype"/>
              </a:rPr>
              <a:t>you</a:t>
            </a:r>
            <a:r>
              <a:rPr sz="2550" spc="40" dirty="0">
                <a:latin typeface="Palatino Linotype"/>
                <a:cs typeface="Palatino Linotype"/>
              </a:rPr>
              <a:t> </a:t>
            </a:r>
            <a:r>
              <a:rPr sz="2550" dirty="0">
                <a:latin typeface="Palatino Linotype"/>
                <a:cs typeface="Palatino Linotype"/>
              </a:rPr>
              <a:t>for</a:t>
            </a:r>
            <a:r>
              <a:rPr sz="2550" spc="45" dirty="0">
                <a:latin typeface="Palatino Linotype"/>
                <a:cs typeface="Palatino Linotype"/>
              </a:rPr>
              <a:t> </a:t>
            </a:r>
            <a:r>
              <a:rPr sz="2550" dirty="0">
                <a:latin typeface="Palatino Linotype"/>
                <a:cs typeface="Palatino Linotype"/>
              </a:rPr>
              <a:t>the</a:t>
            </a:r>
            <a:r>
              <a:rPr sz="2550" spc="45" dirty="0">
                <a:latin typeface="Palatino Linotype"/>
                <a:cs typeface="Palatino Linotype"/>
              </a:rPr>
              <a:t> </a:t>
            </a:r>
            <a:r>
              <a:rPr sz="2550" dirty="0">
                <a:latin typeface="Palatino Linotype"/>
                <a:cs typeface="Palatino Linotype"/>
              </a:rPr>
              <a:t>intentional</a:t>
            </a:r>
            <a:r>
              <a:rPr sz="2550" spc="45" dirty="0">
                <a:latin typeface="Palatino Linotype"/>
                <a:cs typeface="Palatino Linotype"/>
              </a:rPr>
              <a:t> </a:t>
            </a:r>
            <a:r>
              <a:rPr sz="2550" dirty="0">
                <a:latin typeface="Palatino Linotype"/>
                <a:cs typeface="Palatino Linotype"/>
              </a:rPr>
              <a:t>and</a:t>
            </a:r>
            <a:r>
              <a:rPr sz="2550" spc="40" dirty="0">
                <a:latin typeface="Palatino Linotype"/>
                <a:cs typeface="Palatino Linotype"/>
              </a:rPr>
              <a:t> </a:t>
            </a:r>
            <a:r>
              <a:rPr sz="2550" dirty="0">
                <a:latin typeface="Palatino Linotype"/>
                <a:cs typeface="Palatino Linotype"/>
              </a:rPr>
              <a:t>unintentional</a:t>
            </a:r>
            <a:r>
              <a:rPr sz="2550" spc="45" dirty="0">
                <a:latin typeface="Palatino Linotype"/>
                <a:cs typeface="Palatino Linotype"/>
              </a:rPr>
              <a:t> </a:t>
            </a:r>
            <a:r>
              <a:rPr sz="2550" dirty="0">
                <a:latin typeface="Palatino Linotype"/>
                <a:cs typeface="Palatino Linotype"/>
              </a:rPr>
              <a:t>wrong</a:t>
            </a:r>
            <a:r>
              <a:rPr sz="2550" spc="45" dirty="0">
                <a:latin typeface="Palatino Linotype"/>
                <a:cs typeface="Palatino Linotype"/>
              </a:rPr>
              <a:t> </a:t>
            </a:r>
            <a:r>
              <a:rPr sz="2550" dirty="0">
                <a:latin typeface="Palatino Linotype"/>
                <a:cs typeface="Palatino Linotype"/>
              </a:rPr>
              <a:t>you</a:t>
            </a:r>
            <a:r>
              <a:rPr sz="2550" spc="40" dirty="0">
                <a:latin typeface="Palatino Linotype"/>
                <a:cs typeface="Palatino Linotype"/>
              </a:rPr>
              <a:t> </a:t>
            </a:r>
            <a:r>
              <a:rPr sz="2550" dirty="0">
                <a:latin typeface="Palatino Linotype"/>
                <a:cs typeface="Palatino Linotype"/>
              </a:rPr>
              <a:t>may</a:t>
            </a:r>
            <a:r>
              <a:rPr sz="2550" spc="45" dirty="0">
                <a:latin typeface="Palatino Linotype"/>
                <a:cs typeface="Palatino Linotype"/>
              </a:rPr>
              <a:t> </a:t>
            </a:r>
            <a:r>
              <a:rPr sz="2550" dirty="0">
                <a:latin typeface="Palatino Linotype"/>
                <a:cs typeface="Palatino Linotype"/>
              </a:rPr>
              <a:t>have</a:t>
            </a:r>
            <a:r>
              <a:rPr sz="2550" spc="45" dirty="0">
                <a:latin typeface="Palatino Linotype"/>
                <a:cs typeface="Palatino Linotype"/>
              </a:rPr>
              <a:t> </a:t>
            </a:r>
            <a:r>
              <a:rPr sz="2550" dirty="0">
                <a:latin typeface="Palatino Linotype"/>
                <a:cs typeface="Palatino Linotype"/>
              </a:rPr>
              <a:t>done</a:t>
            </a:r>
            <a:r>
              <a:rPr sz="2550" spc="45" dirty="0">
                <a:latin typeface="Palatino Linotype"/>
                <a:cs typeface="Palatino Linotype"/>
              </a:rPr>
              <a:t> </a:t>
            </a:r>
            <a:r>
              <a:rPr sz="2550" spc="30" dirty="0">
                <a:latin typeface="Palatino Linotype"/>
                <a:cs typeface="Palatino Linotype"/>
              </a:rPr>
              <a:t>to </a:t>
            </a:r>
            <a:r>
              <a:rPr sz="2550" spc="40" dirty="0">
                <a:latin typeface="Palatino Linotype"/>
                <a:cs typeface="Palatino Linotype"/>
              </a:rPr>
              <a:t>them.</a:t>
            </a:r>
            <a:endParaRPr sz="255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spcBef>
                <a:spcPts val="135"/>
              </a:spcBef>
            </a:pPr>
            <a:r>
              <a:rPr lang="en-US" sz="7200" dirty="0">
                <a:solidFill>
                  <a:srgbClr val="5C5C5C"/>
                </a:solidFill>
                <a:latin typeface="DINCondensed-Bold"/>
              </a:rPr>
              <a:t>AT THE TIME OF DEATH</a:t>
            </a:r>
            <a:endParaRPr sz="7200" dirty="0">
              <a:solidFill>
                <a:srgbClr val="5C5C5C"/>
              </a:solidFill>
              <a:latin typeface="DINCondensed-Bold"/>
            </a:endParaRPr>
          </a:p>
        </p:txBody>
      </p:sp>
      <p:sp>
        <p:nvSpPr>
          <p:cNvPr id="3" name="object 3"/>
          <p:cNvSpPr txBox="1"/>
          <p:nvPr/>
        </p:nvSpPr>
        <p:spPr>
          <a:xfrm>
            <a:off x="843008" y="2133831"/>
            <a:ext cx="18448655" cy="6040120"/>
          </a:xfrm>
          <a:prstGeom prst="rect">
            <a:avLst/>
          </a:prstGeom>
        </p:spPr>
        <p:txBody>
          <a:bodyPr vert="horz" wrap="square" lIns="0" tIns="12065" rIns="0" bIns="0" rtlCol="0">
            <a:spAutoFit/>
          </a:bodyPr>
          <a:lstStyle/>
          <a:p>
            <a:pPr marL="318770" marR="81280" indent="-230504" algn="just">
              <a:lnSpc>
                <a:spcPts val="3300"/>
              </a:lnSpc>
              <a:spcBef>
                <a:spcPts val="95"/>
              </a:spcBef>
            </a:pPr>
            <a:r>
              <a:rPr sz="3000" baseline="6944" dirty="0">
                <a:solidFill>
                  <a:srgbClr val="94C600"/>
                </a:solidFill>
                <a:latin typeface="Wingdings 2"/>
                <a:cs typeface="Wingdings 2"/>
              </a:rPr>
              <a:t>O</a:t>
            </a:r>
            <a:r>
              <a:rPr sz="2600" dirty="0">
                <a:latin typeface="Palatino Linotype"/>
                <a:cs typeface="Palatino Linotype"/>
              </a:rPr>
              <a:t>When</a:t>
            </a:r>
            <a:r>
              <a:rPr sz="2600" spc="75" dirty="0">
                <a:latin typeface="Palatino Linotype"/>
                <a:cs typeface="Palatino Linotype"/>
              </a:rPr>
              <a:t> </a:t>
            </a:r>
            <a:r>
              <a:rPr sz="2600" dirty="0">
                <a:latin typeface="Palatino Linotype"/>
                <a:cs typeface="Palatino Linotype"/>
              </a:rPr>
              <a:t>death</a:t>
            </a:r>
            <a:r>
              <a:rPr sz="2600" spc="75" dirty="0">
                <a:latin typeface="Palatino Linotype"/>
                <a:cs typeface="Palatino Linotype"/>
              </a:rPr>
              <a:t> </a:t>
            </a:r>
            <a:r>
              <a:rPr sz="2600" dirty="0">
                <a:latin typeface="Palatino Linotype"/>
                <a:cs typeface="Palatino Linotype"/>
              </a:rPr>
              <a:t>approaches</a:t>
            </a:r>
            <a:r>
              <a:rPr sz="2600" spc="75" dirty="0">
                <a:latin typeface="Palatino Linotype"/>
                <a:cs typeface="Palatino Linotype"/>
              </a:rPr>
              <a:t> </a:t>
            </a:r>
            <a:r>
              <a:rPr sz="2600" dirty="0">
                <a:latin typeface="Palatino Linotype"/>
                <a:cs typeface="Palatino Linotype"/>
              </a:rPr>
              <a:t>you,</a:t>
            </a:r>
            <a:r>
              <a:rPr sz="2600" spc="75" dirty="0">
                <a:latin typeface="Palatino Linotype"/>
                <a:cs typeface="Palatino Linotype"/>
              </a:rPr>
              <a:t> </a:t>
            </a:r>
            <a:r>
              <a:rPr sz="2600" spc="50" dirty="0">
                <a:latin typeface="Palatino Linotype"/>
                <a:cs typeface="Palatino Linotype"/>
              </a:rPr>
              <a:t>it</a:t>
            </a:r>
            <a:r>
              <a:rPr sz="2600" spc="75" dirty="0">
                <a:latin typeface="Palatino Linotype"/>
                <a:cs typeface="Palatino Linotype"/>
              </a:rPr>
              <a:t> </a:t>
            </a:r>
            <a:r>
              <a:rPr sz="2600" dirty="0">
                <a:latin typeface="Palatino Linotype"/>
                <a:cs typeface="Palatino Linotype"/>
              </a:rPr>
              <a:t>is</a:t>
            </a:r>
            <a:r>
              <a:rPr sz="2600" spc="75" dirty="0">
                <a:latin typeface="Palatino Linotype"/>
                <a:cs typeface="Palatino Linotype"/>
              </a:rPr>
              <a:t> </a:t>
            </a:r>
            <a:r>
              <a:rPr sz="2600" dirty="0">
                <a:latin typeface="Palatino Linotype"/>
                <a:cs typeface="Palatino Linotype"/>
              </a:rPr>
              <a:t>wajib</a:t>
            </a:r>
            <a:r>
              <a:rPr sz="2600" spc="75" dirty="0">
                <a:latin typeface="Palatino Linotype"/>
                <a:cs typeface="Palatino Linotype"/>
              </a:rPr>
              <a:t> </a:t>
            </a:r>
            <a:r>
              <a:rPr sz="2600" dirty="0">
                <a:latin typeface="Palatino Linotype"/>
                <a:cs typeface="Palatino Linotype"/>
              </a:rPr>
              <a:t>on</a:t>
            </a:r>
            <a:r>
              <a:rPr sz="2600" spc="80" dirty="0">
                <a:latin typeface="Palatino Linotype"/>
                <a:cs typeface="Palatino Linotype"/>
              </a:rPr>
              <a:t> </a:t>
            </a:r>
            <a:r>
              <a:rPr sz="2600" dirty="0">
                <a:latin typeface="Palatino Linotype"/>
                <a:cs typeface="Palatino Linotype"/>
              </a:rPr>
              <a:t>you</a:t>
            </a:r>
            <a:r>
              <a:rPr sz="2600" spc="75" dirty="0">
                <a:latin typeface="Palatino Linotype"/>
                <a:cs typeface="Palatino Linotype"/>
              </a:rPr>
              <a:t> </a:t>
            </a:r>
            <a:r>
              <a:rPr sz="2600" spc="50" dirty="0">
                <a:latin typeface="Palatino Linotype"/>
                <a:cs typeface="Palatino Linotype"/>
              </a:rPr>
              <a:t>to</a:t>
            </a:r>
            <a:r>
              <a:rPr sz="2600" spc="75" dirty="0">
                <a:latin typeface="Palatino Linotype"/>
                <a:cs typeface="Palatino Linotype"/>
              </a:rPr>
              <a:t> </a:t>
            </a:r>
            <a:r>
              <a:rPr sz="2600" dirty="0">
                <a:latin typeface="Palatino Linotype"/>
                <a:cs typeface="Palatino Linotype"/>
              </a:rPr>
              <a:t>lie</a:t>
            </a:r>
            <a:r>
              <a:rPr sz="2600" spc="75" dirty="0">
                <a:latin typeface="Palatino Linotype"/>
                <a:cs typeface="Palatino Linotype"/>
              </a:rPr>
              <a:t> </a:t>
            </a:r>
            <a:r>
              <a:rPr sz="2600" dirty="0">
                <a:latin typeface="Palatino Linotype"/>
                <a:cs typeface="Palatino Linotype"/>
              </a:rPr>
              <a:t>down</a:t>
            </a:r>
            <a:r>
              <a:rPr sz="2600" spc="75" dirty="0">
                <a:latin typeface="Palatino Linotype"/>
                <a:cs typeface="Palatino Linotype"/>
              </a:rPr>
              <a:t> </a:t>
            </a:r>
            <a:r>
              <a:rPr sz="2600" dirty="0">
                <a:latin typeface="Palatino Linotype"/>
                <a:cs typeface="Palatino Linotype"/>
              </a:rPr>
              <a:t>on</a:t>
            </a:r>
            <a:r>
              <a:rPr sz="2600" spc="75" dirty="0">
                <a:latin typeface="Palatino Linotype"/>
                <a:cs typeface="Palatino Linotype"/>
              </a:rPr>
              <a:t> </a:t>
            </a:r>
            <a:r>
              <a:rPr sz="2600" dirty="0">
                <a:latin typeface="Palatino Linotype"/>
                <a:cs typeface="Palatino Linotype"/>
              </a:rPr>
              <a:t>your</a:t>
            </a:r>
            <a:r>
              <a:rPr sz="2600" spc="75" dirty="0">
                <a:latin typeface="Palatino Linotype"/>
                <a:cs typeface="Palatino Linotype"/>
              </a:rPr>
              <a:t> </a:t>
            </a:r>
            <a:r>
              <a:rPr sz="2600" dirty="0">
                <a:latin typeface="Palatino Linotype"/>
                <a:cs typeface="Palatino Linotype"/>
              </a:rPr>
              <a:t>back</a:t>
            </a:r>
            <a:r>
              <a:rPr sz="2600" spc="80" dirty="0">
                <a:latin typeface="Palatino Linotype"/>
                <a:cs typeface="Palatino Linotype"/>
              </a:rPr>
              <a:t> </a:t>
            </a:r>
            <a:r>
              <a:rPr sz="2600" dirty="0">
                <a:latin typeface="Palatino Linotype"/>
                <a:cs typeface="Palatino Linotype"/>
              </a:rPr>
              <a:t>in</a:t>
            </a:r>
            <a:r>
              <a:rPr sz="2600" spc="75" dirty="0">
                <a:latin typeface="Palatino Linotype"/>
                <a:cs typeface="Palatino Linotype"/>
              </a:rPr>
              <a:t> </a:t>
            </a:r>
            <a:r>
              <a:rPr sz="2600" dirty="0">
                <a:latin typeface="Palatino Linotype"/>
                <a:cs typeface="Palatino Linotype"/>
              </a:rPr>
              <a:t>such</a:t>
            </a:r>
            <a:r>
              <a:rPr sz="2600" spc="75" dirty="0">
                <a:latin typeface="Palatino Linotype"/>
                <a:cs typeface="Palatino Linotype"/>
              </a:rPr>
              <a:t> </a:t>
            </a:r>
            <a:r>
              <a:rPr sz="2600" dirty="0">
                <a:latin typeface="Palatino Linotype"/>
                <a:cs typeface="Palatino Linotype"/>
              </a:rPr>
              <a:t>a</a:t>
            </a:r>
            <a:r>
              <a:rPr sz="2600" spc="75" dirty="0">
                <a:latin typeface="Palatino Linotype"/>
                <a:cs typeface="Palatino Linotype"/>
              </a:rPr>
              <a:t> </a:t>
            </a:r>
            <a:r>
              <a:rPr sz="2600" spc="-55" dirty="0">
                <a:latin typeface="Palatino Linotype"/>
                <a:cs typeface="Palatino Linotype"/>
              </a:rPr>
              <a:t>way</a:t>
            </a:r>
            <a:r>
              <a:rPr sz="2600" spc="75" dirty="0">
                <a:latin typeface="Palatino Linotype"/>
                <a:cs typeface="Palatino Linotype"/>
              </a:rPr>
              <a:t> </a:t>
            </a:r>
            <a:r>
              <a:rPr sz="2600" dirty="0">
                <a:latin typeface="Palatino Linotype"/>
                <a:cs typeface="Palatino Linotype"/>
              </a:rPr>
              <a:t>that</a:t>
            </a:r>
            <a:r>
              <a:rPr sz="2600" spc="75" dirty="0">
                <a:latin typeface="Palatino Linotype"/>
                <a:cs typeface="Palatino Linotype"/>
              </a:rPr>
              <a:t> </a:t>
            </a:r>
            <a:r>
              <a:rPr sz="2600" dirty="0">
                <a:latin typeface="Palatino Linotype"/>
                <a:cs typeface="Palatino Linotype"/>
              </a:rPr>
              <a:t>the</a:t>
            </a:r>
            <a:r>
              <a:rPr sz="2600" spc="75" dirty="0">
                <a:latin typeface="Palatino Linotype"/>
                <a:cs typeface="Palatino Linotype"/>
              </a:rPr>
              <a:t> </a:t>
            </a:r>
            <a:r>
              <a:rPr sz="2600" dirty="0">
                <a:latin typeface="Palatino Linotype"/>
                <a:cs typeface="Palatino Linotype"/>
              </a:rPr>
              <a:t>soles</a:t>
            </a:r>
            <a:r>
              <a:rPr sz="2600" spc="75" dirty="0">
                <a:latin typeface="Palatino Linotype"/>
                <a:cs typeface="Palatino Linotype"/>
              </a:rPr>
              <a:t> </a:t>
            </a:r>
            <a:r>
              <a:rPr sz="2600" dirty="0">
                <a:latin typeface="Palatino Linotype"/>
                <a:cs typeface="Palatino Linotype"/>
              </a:rPr>
              <a:t>of</a:t>
            </a:r>
            <a:r>
              <a:rPr sz="2600" spc="80" dirty="0">
                <a:latin typeface="Palatino Linotype"/>
                <a:cs typeface="Palatino Linotype"/>
              </a:rPr>
              <a:t> </a:t>
            </a:r>
            <a:r>
              <a:rPr sz="2600" dirty="0">
                <a:latin typeface="Palatino Linotype"/>
                <a:cs typeface="Palatino Linotype"/>
              </a:rPr>
              <a:t>your</a:t>
            </a:r>
            <a:r>
              <a:rPr sz="2600" spc="75" dirty="0">
                <a:latin typeface="Palatino Linotype"/>
                <a:cs typeface="Palatino Linotype"/>
              </a:rPr>
              <a:t> </a:t>
            </a:r>
            <a:r>
              <a:rPr sz="2600" dirty="0">
                <a:latin typeface="Palatino Linotype"/>
                <a:cs typeface="Palatino Linotype"/>
              </a:rPr>
              <a:t>feet</a:t>
            </a:r>
            <a:r>
              <a:rPr sz="2600" spc="75" dirty="0">
                <a:latin typeface="Palatino Linotype"/>
                <a:cs typeface="Palatino Linotype"/>
              </a:rPr>
              <a:t> </a:t>
            </a:r>
            <a:r>
              <a:rPr sz="2600" dirty="0">
                <a:latin typeface="Palatino Linotype"/>
                <a:cs typeface="Palatino Linotype"/>
              </a:rPr>
              <a:t>face</a:t>
            </a:r>
            <a:r>
              <a:rPr sz="2600" spc="75" dirty="0">
                <a:latin typeface="Palatino Linotype"/>
                <a:cs typeface="Palatino Linotype"/>
              </a:rPr>
              <a:t> </a:t>
            </a:r>
            <a:r>
              <a:rPr sz="2600" spc="-25" dirty="0">
                <a:latin typeface="Palatino Linotype"/>
                <a:cs typeface="Palatino Linotype"/>
              </a:rPr>
              <a:t>the </a:t>
            </a:r>
            <a:r>
              <a:rPr sz="2600" dirty="0">
                <a:latin typeface="Palatino Linotype"/>
                <a:cs typeface="Palatino Linotype"/>
              </a:rPr>
              <a:t>qiblah</a:t>
            </a:r>
            <a:r>
              <a:rPr sz="2600" spc="90" dirty="0">
                <a:latin typeface="Palatino Linotype"/>
                <a:cs typeface="Palatino Linotype"/>
              </a:rPr>
              <a:t> </a:t>
            </a:r>
            <a:r>
              <a:rPr sz="2600" dirty="0">
                <a:latin typeface="Palatino Linotype"/>
                <a:cs typeface="Palatino Linotype"/>
              </a:rPr>
              <a:t>(direction</a:t>
            </a:r>
            <a:r>
              <a:rPr sz="2600" spc="95" dirty="0">
                <a:latin typeface="Palatino Linotype"/>
                <a:cs typeface="Palatino Linotype"/>
              </a:rPr>
              <a:t> </a:t>
            </a:r>
            <a:r>
              <a:rPr sz="2600" dirty="0">
                <a:latin typeface="Palatino Linotype"/>
                <a:cs typeface="Palatino Linotype"/>
              </a:rPr>
              <a:t>of</a:t>
            </a:r>
            <a:r>
              <a:rPr sz="2600" spc="90" dirty="0">
                <a:latin typeface="Palatino Linotype"/>
                <a:cs typeface="Palatino Linotype"/>
              </a:rPr>
              <a:t> </a:t>
            </a:r>
            <a:r>
              <a:rPr sz="2600" dirty="0">
                <a:latin typeface="Palatino Linotype"/>
                <a:cs typeface="Palatino Linotype"/>
              </a:rPr>
              <a:t>Mecca).</a:t>
            </a:r>
            <a:r>
              <a:rPr sz="2600" spc="95" dirty="0">
                <a:latin typeface="Palatino Linotype"/>
                <a:cs typeface="Palatino Linotype"/>
              </a:rPr>
              <a:t> </a:t>
            </a:r>
            <a:r>
              <a:rPr sz="2600" dirty="0">
                <a:latin typeface="Palatino Linotype"/>
                <a:cs typeface="Palatino Linotype"/>
              </a:rPr>
              <a:t>Or</a:t>
            </a:r>
            <a:r>
              <a:rPr sz="2600" spc="95" dirty="0">
                <a:latin typeface="Palatino Linotype"/>
                <a:cs typeface="Palatino Linotype"/>
              </a:rPr>
              <a:t> </a:t>
            </a:r>
            <a:r>
              <a:rPr sz="2600" dirty="0">
                <a:latin typeface="Palatino Linotype"/>
                <a:cs typeface="Palatino Linotype"/>
              </a:rPr>
              <a:t>you</a:t>
            </a:r>
            <a:r>
              <a:rPr sz="2600" spc="90" dirty="0">
                <a:latin typeface="Palatino Linotype"/>
                <a:cs typeface="Palatino Linotype"/>
              </a:rPr>
              <a:t> </a:t>
            </a:r>
            <a:r>
              <a:rPr sz="2600" dirty="0">
                <a:latin typeface="Palatino Linotype"/>
                <a:cs typeface="Palatino Linotype"/>
              </a:rPr>
              <a:t>may</a:t>
            </a:r>
            <a:r>
              <a:rPr sz="2600" spc="95" dirty="0">
                <a:latin typeface="Palatino Linotype"/>
                <a:cs typeface="Palatino Linotype"/>
              </a:rPr>
              <a:t> </a:t>
            </a:r>
            <a:r>
              <a:rPr sz="2600" dirty="0">
                <a:latin typeface="Palatino Linotype"/>
                <a:cs typeface="Palatino Linotype"/>
              </a:rPr>
              <a:t>turn</a:t>
            </a:r>
            <a:r>
              <a:rPr sz="2600" spc="90" dirty="0">
                <a:latin typeface="Palatino Linotype"/>
                <a:cs typeface="Palatino Linotype"/>
              </a:rPr>
              <a:t> </a:t>
            </a:r>
            <a:r>
              <a:rPr sz="2600" dirty="0">
                <a:latin typeface="Palatino Linotype"/>
                <a:cs typeface="Palatino Linotype"/>
              </a:rPr>
              <a:t>your</a:t>
            </a:r>
            <a:r>
              <a:rPr sz="2600" spc="95" dirty="0">
                <a:latin typeface="Palatino Linotype"/>
                <a:cs typeface="Palatino Linotype"/>
              </a:rPr>
              <a:t> </a:t>
            </a:r>
            <a:r>
              <a:rPr sz="2600" dirty="0">
                <a:latin typeface="Palatino Linotype"/>
                <a:cs typeface="Palatino Linotype"/>
              </a:rPr>
              <a:t>bed</a:t>
            </a:r>
            <a:r>
              <a:rPr sz="2600" spc="95" dirty="0">
                <a:latin typeface="Palatino Linotype"/>
                <a:cs typeface="Palatino Linotype"/>
              </a:rPr>
              <a:t> </a:t>
            </a:r>
            <a:r>
              <a:rPr sz="2600" dirty="0">
                <a:latin typeface="Palatino Linotype"/>
                <a:cs typeface="Palatino Linotype"/>
              </a:rPr>
              <a:t>in</a:t>
            </a:r>
            <a:r>
              <a:rPr sz="2600" spc="90" dirty="0">
                <a:latin typeface="Palatino Linotype"/>
                <a:cs typeface="Palatino Linotype"/>
              </a:rPr>
              <a:t> </a:t>
            </a:r>
            <a:r>
              <a:rPr sz="2600" dirty="0">
                <a:latin typeface="Palatino Linotype"/>
                <a:cs typeface="Palatino Linotype"/>
              </a:rPr>
              <a:t>such</a:t>
            </a:r>
            <a:r>
              <a:rPr sz="2600" spc="95" dirty="0">
                <a:latin typeface="Palatino Linotype"/>
                <a:cs typeface="Palatino Linotype"/>
              </a:rPr>
              <a:t> </a:t>
            </a:r>
            <a:r>
              <a:rPr sz="2600" dirty="0">
                <a:latin typeface="Palatino Linotype"/>
                <a:cs typeface="Palatino Linotype"/>
              </a:rPr>
              <a:t>a</a:t>
            </a:r>
            <a:r>
              <a:rPr sz="2600" spc="95" dirty="0">
                <a:latin typeface="Palatino Linotype"/>
                <a:cs typeface="Palatino Linotype"/>
              </a:rPr>
              <a:t> </a:t>
            </a:r>
            <a:r>
              <a:rPr sz="2600" spc="-55" dirty="0">
                <a:latin typeface="Palatino Linotype"/>
                <a:cs typeface="Palatino Linotype"/>
              </a:rPr>
              <a:t>way</a:t>
            </a:r>
            <a:r>
              <a:rPr sz="2600" spc="90" dirty="0">
                <a:latin typeface="Palatino Linotype"/>
                <a:cs typeface="Palatino Linotype"/>
              </a:rPr>
              <a:t> </a:t>
            </a:r>
            <a:r>
              <a:rPr sz="2600" dirty="0">
                <a:latin typeface="Palatino Linotype"/>
                <a:cs typeface="Palatino Linotype"/>
              </a:rPr>
              <a:t>that</a:t>
            </a:r>
            <a:r>
              <a:rPr sz="2600" spc="95" dirty="0">
                <a:latin typeface="Palatino Linotype"/>
                <a:cs typeface="Palatino Linotype"/>
              </a:rPr>
              <a:t> </a:t>
            </a:r>
            <a:r>
              <a:rPr sz="2600" dirty="0">
                <a:latin typeface="Palatino Linotype"/>
                <a:cs typeface="Palatino Linotype"/>
              </a:rPr>
              <a:t>your</a:t>
            </a:r>
            <a:r>
              <a:rPr sz="2600" spc="90" dirty="0">
                <a:latin typeface="Palatino Linotype"/>
                <a:cs typeface="Palatino Linotype"/>
              </a:rPr>
              <a:t> </a:t>
            </a:r>
            <a:r>
              <a:rPr sz="2600" dirty="0">
                <a:latin typeface="Palatino Linotype"/>
                <a:cs typeface="Palatino Linotype"/>
              </a:rPr>
              <a:t>soles</a:t>
            </a:r>
            <a:r>
              <a:rPr sz="2600" spc="95" dirty="0">
                <a:latin typeface="Palatino Linotype"/>
                <a:cs typeface="Palatino Linotype"/>
              </a:rPr>
              <a:t> </a:t>
            </a:r>
            <a:r>
              <a:rPr sz="2600" dirty="0">
                <a:latin typeface="Palatino Linotype"/>
                <a:cs typeface="Palatino Linotype"/>
              </a:rPr>
              <a:t>will</a:t>
            </a:r>
            <a:r>
              <a:rPr sz="2600" spc="95" dirty="0">
                <a:latin typeface="Palatino Linotype"/>
                <a:cs typeface="Palatino Linotype"/>
              </a:rPr>
              <a:t> </a:t>
            </a:r>
            <a:r>
              <a:rPr sz="2600" dirty="0">
                <a:latin typeface="Palatino Linotype"/>
                <a:cs typeface="Palatino Linotype"/>
              </a:rPr>
              <a:t>face</a:t>
            </a:r>
            <a:r>
              <a:rPr sz="2600" spc="90" dirty="0">
                <a:latin typeface="Palatino Linotype"/>
                <a:cs typeface="Palatino Linotype"/>
              </a:rPr>
              <a:t> </a:t>
            </a:r>
            <a:r>
              <a:rPr sz="2600" dirty="0">
                <a:latin typeface="Palatino Linotype"/>
                <a:cs typeface="Palatino Linotype"/>
              </a:rPr>
              <a:t>the</a:t>
            </a:r>
            <a:r>
              <a:rPr sz="2600" spc="95" dirty="0">
                <a:latin typeface="Palatino Linotype"/>
                <a:cs typeface="Palatino Linotype"/>
              </a:rPr>
              <a:t> </a:t>
            </a:r>
            <a:r>
              <a:rPr sz="2600" dirty="0">
                <a:latin typeface="Palatino Linotype"/>
                <a:cs typeface="Palatino Linotype"/>
              </a:rPr>
              <a:t>qiblah.</a:t>
            </a:r>
            <a:r>
              <a:rPr sz="2600" spc="95" dirty="0">
                <a:latin typeface="Palatino Linotype"/>
                <a:cs typeface="Palatino Linotype"/>
              </a:rPr>
              <a:t> </a:t>
            </a:r>
            <a:r>
              <a:rPr sz="2600" dirty="0">
                <a:latin typeface="Palatino Linotype"/>
                <a:cs typeface="Palatino Linotype"/>
              </a:rPr>
              <a:t>If</a:t>
            </a:r>
            <a:r>
              <a:rPr sz="2600" spc="90" dirty="0">
                <a:latin typeface="Palatino Linotype"/>
                <a:cs typeface="Palatino Linotype"/>
              </a:rPr>
              <a:t> </a:t>
            </a:r>
            <a:r>
              <a:rPr sz="2600" dirty="0">
                <a:latin typeface="Palatino Linotype"/>
                <a:cs typeface="Palatino Linotype"/>
              </a:rPr>
              <a:t>you</a:t>
            </a:r>
            <a:r>
              <a:rPr sz="2600" spc="95" dirty="0">
                <a:latin typeface="Palatino Linotype"/>
                <a:cs typeface="Palatino Linotype"/>
              </a:rPr>
              <a:t> </a:t>
            </a:r>
            <a:r>
              <a:rPr sz="2600" dirty="0">
                <a:latin typeface="Palatino Linotype"/>
                <a:cs typeface="Palatino Linotype"/>
              </a:rPr>
              <a:t>cannot</a:t>
            </a:r>
            <a:r>
              <a:rPr sz="2600" spc="90" dirty="0">
                <a:latin typeface="Palatino Linotype"/>
                <a:cs typeface="Palatino Linotype"/>
              </a:rPr>
              <a:t> </a:t>
            </a:r>
            <a:r>
              <a:rPr sz="2600" spc="-25" dirty="0">
                <a:latin typeface="Palatino Linotype"/>
                <a:cs typeface="Palatino Linotype"/>
              </a:rPr>
              <a:t>do </a:t>
            </a:r>
            <a:r>
              <a:rPr sz="2600" dirty="0">
                <a:latin typeface="Palatino Linotype"/>
                <a:cs typeface="Palatino Linotype"/>
              </a:rPr>
              <a:t>so</a:t>
            </a:r>
            <a:r>
              <a:rPr sz="2600" spc="90" dirty="0">
                <a:latin typeface="Palatino Linotype"/>
                <a:cs typeface="Palatino Linotype"/>
              </a:rPr>
              <a:t> </a:t>
            </a:r>
            <a:r>
              <a:rPr sz="2600" dirty="0">
                <a:latin typeface="Palatino Linotype"/>
                <a:cs typeface="Palatino Linotype"/>
              </a:rPr>
              <a:t>yourself,</a:t>
            </a:r>
            <a:r>
              <a:rPr sz="2600" spc="90" dirty="0">
                <a:latin typeface="Palatino Linotype"/>
                <a:cs typeface="Palatino Linotype"/>
              </a:rPr>
              <a:t> </a:t>
            </a:r>
            <a:r>
              <a:rPr sz="2600" dirty="0">
                <a:latin typeface="Palatino Linotype"/>
                <a:cs typeface="Palatino Linotype"/>
              </a:rPr>
              <a:t>then</a:t>
            </a:r>
            <a:r>
              <a:rPr sz="2600" spc="90" dirty="0">
                <a:latin typeface="Palatino Linotype"/>
                <a:cs typeface="Palatino Linotype"/>
              </a:rPr>
              <a:t> </a:t>
            </a:r>
            <a:r>
              <a:rPr sz="2600" spc="50" dirty="0">
                <a:latin typeface="Palatino Linotype"/>
                <a:cs typeface="Palatino Linotype"/>
              </a:rPr>
              <a:t>it</a:t>
            </a:r>
            <a:r>
              <a:rPr sz="2600" spc="90" dirty="0">
                <a:latin typeface="Palatino Linotype"/>
                <a:cs typeface="Palatino Linotype"/>
              </a:rPr>
              <a:t> </a:t>
            </a:r>
            <a:r>
              <a:rPr sz="2600" dirty="0">
                <a:latin typeface="Palatino Linotype"/>
                <a:cs typeface="Palatino Linotype"/>
              </a:rPr>
              <a:t>is</a:t>
            </a:r>
            <a:r>
              <a:rPr sz="2600" spc="90" dirty="0">
                <a:latin typeface="Palatino Linotype"/>
                <a:cs typeface="Palatino Linotype"/>
              </a:rPr>
              <a:t> </a:t>
            </a:r>
            <a:r>
              <a:rPr sz="2600" dirty="0">
                <a:latin typeface="Palatino Linotype"/>
                <a:cs typeface="Palatino Linotype"/>
              </a:rPr>
              <a:t>wajib</a:t>
            </a:r>
            <a:r>
              <a:rPr sz="2600" spc="95" dirty="0">
                <a:latin typeface="Palatino Linotype"/>
                <a:cs typeface="Palatino Linotype"/>
              </a:rPr>
              <a:t> </a:t>
            </a:r>
            <a:r>
              <a:rPr sz="2600" dirty="0">
                <a:latin typeface="Palatino Linotype"/>
                <a:cs typeface="Palatino Linotype"/>
              </a:rPr>
              <a:t>on</a:t>
            </a:r>
            <a:r>
              <a:rPr sz="2600" spc="90" dirty="0">
                <a:latin typeface="Palatino Linotype"/>
                <a:cs typeface="Palatino Linotype"/>
              </a:rPr>
              <a:t> </a:t>
            </a:r>
            <a:r>
              <a:rPr sz="2600" dirty="0">
                <a:latin typeface="Palatino Linotype"/>
                <a:cs typeface="Palatino Linotype"/>
              </a:rPr>
              <a:t>those</a:t>
            </a:r>
            <a:r>
              <a:rPr sz="2600" spc="90" dirty="0">
                <a:latin typeface="Palatino Linotype"/>
                <a:cs typeface="Palatino Linotype"/>
              </a:rPr>
              <a:t> </a:t>
            </a:r>
            <a:r>
              <a:rPr sz="2600" dirty="0">
                <a:latin typeface="Palatino Linotype"/>
                <a:cs typeface="Palatino Linotype"/>
              </a:rPr>
              <a:t>who</a:t>
            </a:r>
            <a:r>
              <a:rPr sz="2600" spc="90" dirty="0">
                <a:latin typeface="Palatino Linotype"/>
                <a:cs typeface="Palatino Linotype"/>
              </a:rPr>
              <a:t> </a:t>
            </a:r>
            <a:r>
              <a:rPr sz="2600" dirty="0">
                <a:latin typeface="Palatino Linotype"/>
                <a:cs typeface="Palatino Linotype"/>
              </a:rPr>
              <a:t>are</a:t>
            </a:r>
            <a:r>
              <a:rPr sz="2600" spc="90" dirty="0">
                <a:latin typeface="Palatino Linotype"/>
                <a:cs typeface="Palatino Linotype"/>
              </a:rPr>
              <a:t> </a:t>
            </a:r>
            <a:r>
              <a:rPr sz="2600" dirty="0">
                <a:latin typeface="Palatino Linotype"/>
                <a:cs typeface="Palatino Linotype"/>
              </a:rPr>
              <a:t>with</a:t>
            </a:r>
            <a:r>
              <a:rPr sz="2600" spc="95" dirty="0">
                <a:latin typeface="Palatino Linotype"/>
                <a:cs typeface="Palatino Linotype"/>
              </a:rPr>
              <a:t> </a:t>
            </a:r>
            <a:r>
              <a:rPr sz="2600" dirty="0">
                <a:latin typeface="Palatino Linotype"/>
                <a:cs typeface="Palatino Linotype"/>
              </a:rPr>
              <a:t>you</a:t>
            </a:r>
            <a:r>
              <a:rPr sz="2600" spc="90" dirty="0">
                <a:latin typeface="Palatino Linotype"/>
                <a:cs typeface="Palatino Linotype"/>
              </a:rPr>
              <a:t> </a:t>
            </a:r>
            <a:r>
              <a:rPr sz="2600" spc="50" dirty="0">
                <a:latin typeface="Palatino Linotype"/>
                <a:cs typeface="Palatino Linotype"/>
              </a:rPr>
              <a:t>to</a:t>
            </a:r>
            <a:r>
              <a:rPr sz="2600" spc="90" dirty="0">
                <a:latin typeface="Palatino Linotype"/>
                <a:cs typeface="Palatino Linotype"/>
              </a:rPr>
              <a:t> </a:t>
            </a:r>
            <a:r>
              <a:rPr sz="2600" dirty="0">
                <a:latin typeface="Palatino Linotype"/>
                <a:cs typeface="Palatino Linotype"/>
              </a:rPr>
              <a:t>help</a:t>
            </a:r>
            <a:r>
              <a:rPr sz="2600" spc="90" dirty="0">
                <a:latin typeface="Palatino Linotype"/>
                <a:cs typeface="Palatino Linotype"/>
              </a:rPr>
              <a:t> </a:t>
            </a:r>
            <a:r>
              <a:rPr sz="2600" spc="-20" dirty="0">
                <a:latin typeface="Palatino Linotype"/>
                <a:cs typeface="Palatino Linotype"/>
              </a:rPr>
              <a:t>you.</a:t>
            </a:r>
            <a:endParaRPr sz="2600" dirty="0">
              <a:latin typeface="Palatino Linotype"/>
              <a:cs typeface="Palatino Linotype"/>
            </a:endParaRPr>
          </a:p>
          <a:p>
            <a:pPr>
              <a:lnSpc>
                <a:spcPct val="100000"/>
              </a:lnSpc>
              <a:spcBef>
                <a:spcPts val="155"/>
              </a:spcBef>
            </a:pPr>
            <a:endParaRPr sz="2600" dirty="0">
              <a:latin typeface="Palatino Linotype"/>
              <a:cs typeface="Palatino Linotype"/>
            </a:endParaRPr>
          </a:p>
          <a:p>
            <a:pPr marL="88900">
              <a:lnSpc>
                <a:spcPct val="100000"/>
              </a:lnSpc>
            </a:pPr>
            <a:r>
              <a:rPr sz="3000" baseline="6944" dirty="0">
                <a:solidFill>
                  <a:srgbClr val="94C600"/>
                </a:solidFill>
                <a:latin typeface="Wingdings 2"/>
                <a:cs typeface="Wingdings 2"/>
              </a:rPr>
              <a:t>O</a:t>
            </a:r>
            <a:r>
              <a:rPr sz="2600" dirty="0">
                <a:latin typeface="Palatino Linotype"/>
                <a:cs typeface="Palatino Linotype"/>
              </a:rPr>
              <a:t>It</a:t>
            </a:r>
            <a:r>
              <a:rPr sz="2600" spc="105" dirty="0">
                <a:latin typeface="Palatino Linotype"/>
                <a:cs typeface="Palatino Linotype"/>
              </a:rPr>
              <a:t> </a:t>
            </a:r>
            <a:r>
              <a:rPr sz="2600" dirty="0">
                <a:latin typeface="Palatino Linotype"/>
                <a:cs typeface="Palatino Linotype"/>
              </a:rPr>
              <a:t>is</a:t>
            </a:r>
            <a:r>
              <a:rPr sz="2600" spc="110" dirty="0">
                <a:latin typeface="Palatino Linotype"/>
                <a:cs typeface="Palatino Linotype"/>
              </a:rPr>
              <a:t> </a:t>
            </a:r>
            <a:r>
              <a:rPr sz="2600" dirty="0">
                <a:latin typeface="Palatino Linotype"/>
                <a:cs typeface="Palatino Linotype"/>
              </a:rPr>
              <a:t>recommended</a:t>
            </a:r>
            <a:r>
              <a:rPr sz="2600" spc="110" dirty="0">
                <a:latin typeface="Palatino Linotype"/>
                <a:cs typeface="Palatino Linotype"/>
              </a:rPr>
              <a:t> </a:t>
            </a:r>
            <a:r>
              <a:rPr sz="2600" spc="50" dirty="0">
                <a:latin typeface="Palatino Linotype"/>
                <a:cs typeface="Palatino Linotype"/>
              </a:rPr>
              <a:t>to</a:t>
            </a:r>
            <a:r>
              <a:rPr sz="2600" spc="110" dirty="0">
                <a:latin typeface="Palatino Linotype"/>
                <a:cs typeface="Palatino Linotype"/>
              </a:rPr>
              <a:t> </a:t>
            </a:r>
            <a:r>
              <a:rPr sz="2600" dirty="0">
                <a:latin typeface="Palatino Linotype"/>
                <a:cs typeface="Palatino Linotype"/>
              </a:rPr>
              <a:t>say</a:t>
            </a:r>
            <a:r>
              <a:rPr sz="2600" spc="105" dirty="0">
                <a:latin typeface="Palatino Linotype"/>
                <a:cs typeface="Palatino Linotype"/>
              </a:rPr>
              <a:t> </a:t>
            </a:r>
            <a:r>
              <a:rPr sz="2600" dirty="0">
                <a:latin typeface="Palatino Linotype"/>
                <a:cs typeface="Palatino Linotype"/>
              </a:rPr>
              <a:t>by</a:t>
            </a:r>
            <a:r>
              <a:rPr sz="2600" spc="110" dirty="0">
                <a:latin typeface="Palatino Linotype"/>
                <a:cs typeface="Palatino Linotype"/>
              </a:rPr>
              <a:t> </a:t>
            </a:r>
            <a:r>
              <a:rPr sz="2600" dirty="0">
                <a:latin typeface="Palatino Linotype"/>
                <a:cs typeface="Palatino Linotype"/>
              </a:rPr>
              <a:t>yourself</a:t>
            </a:r>
            <a:r>
              <a:rPr sz="2600" spc="110" dirty="0">
                <a:latin typeface="Palatino Linotype"/>
                <a:cs typeface="Palatino Linotype"/>
              </a:rPr>
              <a:t> </a:t>
            </a:r>
            <a:r>
              <a:rPr sz="2600" dirty="0">
                <a:latin typeface="Palatino Linotype"/>
                <a:cs typeface="Palatino Linotype"/>
              </a:rPr>
              <a:t>or</a:t>
            </a:r>
            <a:r>
              <a:rPr sz="2600" spc="110" dirty="0">
                <a:latin typeface="Palatino Linotype"/>
                <a:cs typeface="Palatino Linotype"/>
              </a:rPr>
              <a:t> </a:t>
            </a:r>
            <a:r>
              <a:rPr sz="2600" dirty="0">
                <a:latin typeface="Palatino Linotype"/>
                <a:cs typeface="Palatino Linotype"/>
              </a:rPr>
              <a:t>repeat</a:t>
            </a:r>
            <a:r>
              <a:rPr sz="2600" spc="110" dirty="0">
                <a:latin typeface="Palatino Linotype"/>
                <a:cs typeface="Palatino Linotype"/>
              </a:rPr>
              <a:t> </a:t>
            </a:r>
            <a:r>
              <a:rPr sz="2600" dirty="0">
                <a:latin typeface="Palatino Linotype"/>
                <a:cs typeface="Palatino Linotype"/>
              </a:rPr>
              <a:t>after</a:t>
            </a:r>
            <a:r>
              <a:rPr sz="2600" spc="105" dirty="0">
                <a:latin typeface="Palatino Linotype"/>
                <a:cs typeface="Palatino Linotype"/>
              </a:rPr>
              <a:t> </a:t>
            </a:r>
            <a:r>
              <a:rPr sz="2600" dirty="0">
                <a:latin typeface="Palatino Linotype"/>
                <a:cs typeface="Palatino Linotype"/>
              </a:rPr>
              <a:t>someone</a:t>
            </a:r>
            <a:r>
              <a:rPr sz="2600" spc="110" dirty="0">
                <a:latin typeface="Palatino Linotype"/>
                <a:cs typeface="Palatino Linotype"/>
              </a:rPr>
              <a:t> </a:t>
            </a:r>
            <a:r>
              <a:rPr sz="2600" dirty="0">
                <a:latin typeface="Palatino Linotype"/>
                <a:cs typeface="Palatino Linotype"/>
              </a:rPr>
              <a:t>else</a:t>
            </a:r>
            <a:r>
              <a:rPr sz="2600" spc="110" dirty="0">
                <a:latin typeface="Palatino Linotype"/>
                <a:cs typeface="Palatino Linotype"/>
              </a:rPr>
              <a:t> </a:t>
            </a:r>
            <a:r>
              <a:rPr sz="2600" dirty="0">
                <a:latin typeface="Palatino Linotype"/>
                <a:cs typeface="Palatino Linotype"/>
              </a:rPr>
              <a:t>the</a:t>
            </a:r>
            <a:r>
              <a:rPr sz="2600" spc="110" dirty="0">
                <a:latin typeface="Palatino Linotype"/>
                <a:cs typeface="Palatino Linotype"/>
              </a:rPr>
              <a:t> </a:t>
            </a:r>
            <a:r>
              <a:rPr sz="2600" dirty="0">
                <a:latin typeface="Palatino Linotype"/>
                <a:cs typeface="Palatino Linotype"/>
              </a:rPr>
              <a:t>declaration</a:t>
            </a:r>
            <a:r>
              <a:rPr sz="2600" spc="110" dirty="0">
                <a:latin typeface="Palatino Linotype"/>
                <a:cs typeface="Palatino Linotype"/>
              </a:rPr>
              <a:t> </a:t>
            </a:r>
            <a:r>
              <a:rPr sz="2600" dirty="0">
                <a:latin typeface="Palatino Linotype"/>
                <a:cs typeface="Palatino Linotype"/>
              </a:rPr>
              <a:t>of</a:t>
            </a:r>
            <a:r>
              <a:rPr sz="2600" spc="105" dirty="0">
                <a:latin typeface="Palatino Linotype"/>
                <a:cs typeface="Palatino Linotype"/>
              </a:rPr>
              <a:t> </a:t>
            </a:r>
            <a:r>
              <a:rPr sz="2600" dirty="0">
                <a:latin typeface="Palatino Linotype"/>
                <a:cs typeface="Palatino Linotype"/>
              </a:rPr>
              <a:t>faith</a:t>
            </a:r>
            <a:r>
              <a:rPr sz="2600" spc="110" dirty="0">
                <a:latin typeface="Palatino Linotype"/>
                <a:cs typeface="Palatino Linotype"/>
              </a:rPr>
              <a:t> </a:t>
            </a:r>
            <a:r>
              <a:rPr sz="2600" dirty="0">
                <a:latin typeface="Palatino Linotype"/>
                <a:cs typeface="Palatino Linotype"/>
              </a:rPr>
              <a:t>and</a:t>
            </a:r>
            <a:r>
              <a:rPr sz="2600" spc="110" dirty="0">
                <a:latin typeface="Palatino Linotype"/>
                <a:cs typeface="Palatino Linotype"/>
              </a:rPr>
              <a:t> </a:t>
            </a:r>
            <a:r>
              <a:rPr sz="2600" dirty="0">
                <a:latin typeface="Palatino Linotype"/>
                <a:cs typeface="Palatino Linotype"/>
              </a:rPr>
              <a:t>statement</a:t>
            </a:r>
            <a:r>
              <a:rPr sz="2600" spc="110" dirty="0">
                <a:latin typeface="Palatino Linotype"/>
                <a:cs typeface="Palatino Linotype"/>
              </a:rPr>
              <a:t> </a:t>
            </a:r>
            <a:r>
              <a:rPr sz="2600" dirty="0">
                <a:latin typeface="Palatino Linotype"/>
                <a:cs typeface="Palatino Linotype"/>
              </a:rPr>
              <a:t>of</a:t>
            </a:r>
            <a:r>
              <a:rPr sz="2600" spc="105" dirty="0">
                <a:latin typeface="Palatino Linotype"/>
                <a:cs typeface="Palatino Linotype"/>
              </a:rPr>
              <a:t> </a:t>
            </a:r>
            <a:r>
              <a:rPr sz="2600" spc="-10" dirty="0">
                <a:latin typeface="Palatino Linotype"/>
                <a:cs typeface="Palatino Linotype"/>
              </a:rPr>
              <a:t>faraj.</a:t>
            </a:r>
            <a:endParaRPr sz="2600" dirty="0">
              <a:latin typeface="Palatino Linotype"/>
              <a:cs typeface="Palatino Linotype"/>
            </a:endParaRPr>
          </a:p>
          <a:p>
            <a:pPr>
              <a:lnSpc>
                <a:spcPct val="100000"/>
              </a:lnSpc>
              <a:spcBef>
                <a:spcPts val="285"/>
              </a:spcBef>
            </a:pPr>
            <a:endParaRPr sz="2600" dirty="0">
              <a:latin typeface="Palatino Linotype"/>
              <a:cs typeface="Palatino Linotype"/>
            </a:endParaRPr>
          </a:p>
          <a:p>
            <a:pPr marL="318770" marR="244475" indent="-230504" algn="just">
              <a:lnSpc>
                <a:spcPct val="103099"/>
              </a:lnSpc>
            </a:pPr>
            <a:r>
              <a:rPr sz="3000" baseline="9722" dirty="0" err="1">
                <a:solidFill>
                  <a:srgbClr val="94C600"/>
                </a:solidFill>
                <a:latin typeface="Wingdings 2"/>
                <a:cs typeface="Wingdings 2"/>
              </a:rPr>
              <a:t>O</a:t>
            </a:r>
            <a:r>
              <a:rPr sz="2600" dirty="0" err="1">
                <a:latin typeface="Palatino Linotype"/>
                <a:cs typeface="Palatino Linotype"/>
              </a:rPr>
              <a:t>The</a:t>
            </a:r>
            <a:r>
              <a:rPr sz="2600" spc="70" dirty="0">
                <a:latin typeface="Palatino Linotype"/>
                <a:cs typeface="Palatino Linotype"/>
              </a:rPr>
              <a:t> </a:t>
            </a:r>
            <a:r>
              <a:rPr sz="2600" dirty="0">
                <a:latin typeface="Palatino Linotype"/>
                <a:cs typeface="Palatino Linotype"/>
              </a:rPr>
              <a:t>declaration</a:t>
            </a:r>
            <a:r>
              <a:rPr sz="2600" spc="75" dirty="0">
                <a:latin typeface="Palatino Linotype"/>
                <a:cs typeface="Palatino Linotype"/>
              </a:rPr>
              <a:t> </a:t>
            </a:r>
            <a:r>
              <a:rPr sz="2600" dirty="0">
                <a:latin typeface="Palatino Linotype"/>
                <a:cs typeface="Palatino Linotype"/>
              </a:rPr>
              <a:t>of</a:t>
            </a:r>
            <a:r>
              <a:rPr sz="2600" spc="75" dirty="0">
                <a:latin typeface="Palatino Linotype"/>
                <a:cs typeface="Palatino Linotype"/>
              </a:rPr>
              <a:t> </a:t>
            </a:r>
            <a:r>
              <a:rPr sz="2600" dirty="0">
                <a:latin typeface="Palatino Linotype"/>
                <a:cs typeface="Palatino Linotype"/>
              </a:rPr>
              <a:t>faith:</a:t>
            </a:r>
            <a:r>
              <a:rPr sz="2600" spc="70" dirty="0">
                <a:latin typeface="Palatino Linotype"/>
                <a:cs typeface="Palatino Linotype"/>
              </a:rPr>
              <a:t> </a:t>
            </a:r>
            <a:r>
              <a:rPr sz="2600" spc="50" dirty="0">
                <a:latin typeface="Palatino Linotype"/>
                <a:cs typeface="Palatino Linotype"/>
              </a:rPr>
              <a:t>It</a:t>
            </a:r>
            <a:r>
              <a:rPr sz="2600" spc="75" dirty="0">
                <a:latin typeface="Palatino Linotype"/>
                <a:cs typeface="Palatino Linotype"/>
              </a:rPr>
              <a:t> </a:t>
            </a:r>
            <a:r>
              <a:rPr sz="2600" dirty="0">
                <a:latin typeface="Palatino Linotype"/>
                <a:cs typeface="Palatino Linotype"/>
              </a:rPr>
              <a:t>is</a:t>
            </a:r>
            <a:r>
              <a:rPr sz="2600" spc="75" dirty="0">
                <a:latin typeface="Palatino Linotype"/>
                <a:cs typeface="Palatino Linotype"/>
              </a:rPr>
              <a:t> </a:t>
            </a:r>
            <a:r>
              <a:rPr sz="2600" dirty="0">
                <a:latin typeface="Palatino Linotype"/>
                <a:cs typeface="Palatino Linotype"/>
              </a:rPr>
              <a:t>a</a:t>
            </a:r>
            <a:r>
              <a:rPr sz="2600" spc="75" dirty="0">
                <a:latin typeface="Palatino Linotype"/>
                <a:cs typeface="Palatino Linotype"/>
              </a:rPr>
              <a:t> </a:t>
            </a:r>
            <a:r>
              <a:rPr sz="2600" dirty="0">
                <a:latin typeface="Palatino Linotype"/>
                <a:cs typeface="Palatino Linotype"/>
              </a:rPr>
              <a:t>declaration</a:t>
            </a:r>
            <a:r>
              <a:rPr sz="2600" spc="70" dirty="0">
                <a:latin typeface="Palatino Linotype"/>
                <a:cs typeface="Palatino Linotype"/>
              </a:rPr>
              <a:t> </a:t>
            </a:r>
            <a:r>
              <a:rPr sz="2600" dirty="0">
                <a:latin typeface="Palatino Linotype"/>
                <a:cs typeface="Palatino Linotype"/>
              </a:rPr>
              <a:t>in</a:t>
            </a:r>
            <a:r>
              <a:rPr sz="2600" spc="75" dirty="0">
                <a:latin typeface="Palatino Linotype"/>
                <a:cs typeface="Palatino Linotype"/>
              </a:rPr>
              <a:t> </a:t>
            </a:r>
            <a:r>
              <a:rPr sz="2600" dirty="0">
                <a:latin typeface="Palatino Linotype"/>
                <a:cs typeface="Palatino Linotype"/>
              </a:rPr>
              <a:t>which</a:t>
            </a:r>
            <a:r>
              <a:rPr sz="2600" spc="75" dirty="0">
                <a:latin typeface="Palatino Linotype"/>
                <a:cs typeface="Palatino Linotype"/>
              </a:rPr>
              <a:t> </a:t>
            </a:r>
            <a:r>
              <a:rPr sz="2600" dirty="0">
                <a:latin typeface="Palatino Linotype"/>
                <a:cs typeface="Palatino Linotype"/>
              </a:rPr>
              <a:t>you</a:t>
            </a:r>
            <a:r>
              <a:rPr sz="2600" spc="75" dirty="0">
                <a:latin typeface="Palatino Linotype"/>
                <a:cs typeface="Palatino Linotype"/>
              </a:rPr>
              <a:t> </a:t>
            </a:r>
            <a:r>
              <a:rPr sz="2600" dirty="0">
                <a:latin typeface="Palatino Linotype"/>
                <a:cs typeface="Palatino Linotype"/>
              </a:rPr>
              <a:t>reconfirm</a:t>
            </a:r>
            <a:r>
              <a:rPr sz="2600" spc="70" dirty="0">
                <a:latin typeface="Palatino Linotype"/>
                <a:cs typeface="Palatino Linotype"/>
              </a:rPr>
              <a:t> </a:t>
            </a:r>
            <a:r>
              <a:rPr sz="2600" dirty="0">
                <a:latin typeface="Palatino Linotype"/>
                <a:cs typeface="Palatino Linotype"/>
              </a:rPr>
              <a:t>your</a:t>
            </a:r>
            <a:r>
              <a:rPr sz="2600" spc="75" dirty="0">
                <a:latin typeface="Palatino Linotype"/>
                <a:cs typeface="Palatino Linotype"/>
              </a:rPr>
              <a:t> </a:t>
            </a:r>
            <a:r>
              <a:rPr sz="2600" dirty="0">
                <a:latin typeface="Palatino Linotype"/>
                <a:cs typeface="Palatino Linotype"/>
              </a:rPr>
              <a:t>belief</a:t>
            </a:r>
            <a:r>
              <a:rPr sz="2600" spc="75" dirty="0">
                <a:latin typeface="Palatino Linotype"/>
                <a:cs typeface="Palatino Linotype"/>
              </a:rPr>
              <a:t> </a:t>
            </a:r>
            <a:r>
              <a:rPr sz="2600" dirty="0">
                <a:latin typeface="Palatino Linotype"/>
                <a:cs typeface="Palatino Linotype"/>
              </a:rPr>
              <a:t>in</a:t>
            </a:r>
            <a:r>
              <a:rPr sz="2600" spc="70" dirty="0">
                <a:latin typeface="Palatino Linotype"/>
                <a:cs typeface="Palatino Linotype"/>
              </a:rPr>
              <a:t> </a:t>
            </a:r>
            <a:r>
              <a:rPr sz="2600" dirty="0">
                <a:latin typeface="Palatino Linotype"/>
                <a:cs typeface="Palatino Linotype"/>
              </a:rPr>
              <a:t>Allah,</a:t>
            </a:r>
            <a:r>
              <a:rPr sz="2600" spc="75" dirty="0">
                <a:latin typeface="Palatino Linotype"/>
                <a:cs typeface="Palatino Linotype"/>
              </a:rPr>
              <a:t> </a:t>
            </a:r>
            <a:r>
              <a:rPr sz="2600" dirty="0">
                <a:latin typeface="Palatino Linotype"/>
                <a:cs typeface="Palatino Linotype"/>
              </a:rPr>
              <a:t>Prophet</a:t>
            </a:r>
            <a:r>
              <a:rPr sz="2600" spc="75" dirty="0">
                <a:latin typeface="Palatino Linotype"/>
                <a:cs typeface="Palatino Linotype"/>
              </a:rPr>
              <a:t> </a:t>
            </a:r>
            <a:r>
              <a:rPr sz="2600" spc="-10" dirty="0">
                <a:latin typeface="Palatino Linotype"/>
                <a:cs typeface="Palatino Linotype"/>
              </a:rPr>
              <a:t>Muhammad</a:t>
            </a:r>
            <a:r>
              <a:rPr sz="2600" spc="75" dirty="0">
                <a:latin typeface="Palatino Linotype"/>
                <a:cs typeface="Palatino Linotype"/>
              </a:rPr>
              <a:t> </a:t>
            </a:r>
            <a:r>
              <a:rPr sz="2600" spc="45" dirty="0">
                <a:latin typeface="Palatino Linotype"/>
                <a:cs typeface="Palatino Linotype"/>
              </a:rPr>
              <a:t>(s.a.w.),</a:t>
            </a:r>
            <a:r>
              <a:rPr sz="2600" spc="70" dirty="0">
                <a:latin typeface="Palatino Linotype"/>
                <a:cs typeface="Palatino Linotype"/>
              </a:rPr>
              <a:t> </a:t>
            </a:r>
            <a:r>
              <a:rPr sz="2600" spc="-25" dirty="0">
                <a:latin typeface="Palatino Linotype"/>
                <a:cs typeface="Palatino Linotype"/>
              </a:rPr>
              <a:t>the </a:t>
            </a:r>
            <a:r>
              <a:rPr sz="2600" dirty="0">
                <a:latin typeface="Palatino Linotype"/>
                <a:cs typeface="Palatino Linotype"/>
              </a:rPr>
              <a:t>twelve</a:t>
            </a:r>
            <a:r>
              <a:rPr sz="2600" spc="75" dirty="0">
                <a:latin typeface="Palatino Linotype"/>
                <a:cs typeface="Palatino Linotype"/>
              </a:rPr>
              <a:t> </a:t>
            </a:r>
            <a:r>
              <a:rPr sz="2600" dirty="0">
                <a:latin typeface="Palatino Linotype"/>
                <a:cs typeface="Palatino Linotype"/>
              </a:rPr>
              <a:t>Imams</a:t>
            </a:r>
            <a:r>
              <a:rPr sz="2600" spc="75" dirty="0">
                <a:latin typeface="Palatino Linotype"/>
                <a:cs typeface="Palatino Linotype"/>
              </a:rPr>
              <a:t> </a:t>
            </a:r>
            <a:r>
              <a:rPr sz="2600" spc="100" dirty="0">
                <a:latin typeface="Palatino Linotype"/>
                <a:cs typeface="Palatino Linotype"/>
              </a:rPr>
              <a:t>(a.s.),</a:t>
            </a:r>
            <a:r>
              <a:rPr sz="2600" spc="80" dirty="0">
                <a:latin typeface="Palatino Linotype"/>
                <a:cs typeface="Palatino Linotype"/>
              </a:rPr>
              <a:t> </a:t>
            </a:r>
            <a:r>
              <a:rPr sz="2600" dirty="0">
                <a:latin typeface="Palatino Linotype"/>
                <a:cs typeface="Palatino Linotype"/>
              </a:rPr>
              <a:t>the</a:t>
            </a:r>
            <a:r>
              <a:rPr sz="2600" spc="75" dirty="0">
                <a:latin typeface="Palatino Linotype"/>
                <a:cs typeface="Palatino Linotype"/>
              </a:rPr>
              <a:t> </a:t>
            </a:r>
            <a:r>
              <a:rPr sz="2600" dirty="0">
                <a:latin typeface="Palatino Linotype"/>
                <a:cs typeface="Palatino Linotype"/>
              </a:rPr>
              <a:t>Qu’ran,</a:t>
            </a:r>
            <a:r>
              <a:rPr sz="2600" spc="75" dirty="0">
                <a:latin typeface="Palatino Linotype"/>
                <a:cs typeface="Palatino Linotype"/>
              </a:rPr>
              <a:t> </a:t>
            </a:r>
            <a:r>
              <a:rPr sz="2600" dirty="0">
                <a:latin typeface="Palatino Linotype"/>
                <a:cs typeface="Palatino Linotype"/>
              </a:rPr>
              <a:t>and</a:t>
            </a:r>
            <a:r>
              <a:rPr sz="2600" spc="80" dirty="0">
                <a:latin typeface="Palatino Linotype"/>
                <a:cs typeface="Palatino Linotype"/>
              </a:rPr>
              <a:t> </a:t>
            </a:r>
            <a:r>
              <a:rPr sz="2600" dirty="0">
                <a:latin typeface="Palatino Linotype"/>
                <a:cs typeface="Palatino Linotype"/>
              </a:rPr>
              <a:t>the</a:t>
            </a:r>
            <a:r>
              <a:rPr sz="2600" spc="75" dirty="0">
                <a:latin typeface="Palatino Linotype"/>
                <a:cs typeface="Palatino Linotype"/>
              </a:rPr>
              <a:t> </a:t>
            </a:r>
            <a:r>
              <a:rPr sz="2600" dirty="0">
                <a:latin typeface="Palatino Linotype"/>
                <a:cs typeface="Palatino Linotype"/>
              </a:rPr>
              <a:t>Day</a:t>
            </a:r>
            <a:r>
              <a:rPr sz="2600" spc="80" dirty="0">
                <a:latin typeface="Palatino Linotype"/>
                <a:cs typeface="Palatino Linotype"/>
              </a:rPr>
              <a:t> </a:t>
            </a:r>
            <a:r>
              <a:rPr sz="2600" dirty="0">
                <a:latin typeface="Palatino Linotype"/>
                <a:cs typeface="Palatino Linotype"/>
              </a:rPr>
              <a:t>of</a:t>
            </a:r>
            <a:r>
              <a:rPr sz="2600" spc="75" dirty="0">
                <a:latin typeface="Palatino Linotype"/>
                <a:cs typeface="Palatino Linotype"/>
              </a:rPr>
              <a:t> </a:t>
            </a:r>
            <a:r>
              <a:rPr sz="2600" spc="-10" dirty="0">
                <a:latin typeface="Palatino Linotype"/>
                <a:cs typeface="Palatino Linotype"/>
              </a:rPr>
              <a:t>Judgement.</a:t>
            </a:r>
            <a:endParaRPr sz="2600" dirty="0">
              <a:latin typeface="Palatino Linotype"/>
              <a:cs typeface="Palatino Linotype"/>
            </a:endParaRPr>
          </a:p>
          <a:p>
            <a:pPr>
              <a:lnSpc>
                <a:spcPct val="100000"/>
              </a:lnSpc>
              <a:spcBef>
                <a:spcPts val="280"/>
              </a:spcBef>
            </a:pPr>
            <a:endParaRPr sz="2600" dirty="0">
              <a:latin typeface="Palatino Linotype"/>
              <a:cs typeface="Palatino Linotype"/>
            </a:endParaRPr>
          </a:p>
          <a:p>
            <a:pPr marL="318770" marR="70485" indent="-230504" algn="just">
              <a:lnSpc>
                <a:spcPct val="103099"/>
              </a:lnSpc>
              <a:spcBef>
                <a:spcPts val="5"/>
              </a:spcBef>
            </a:pPr>
            <a:r>
              <a:rPr sz="3000" baseline="9722" dirty="0">
                <a:solidFill>
                  <a:srgbClr val="94C600"/>
                </a:solidFill>
                <a:latin typeface="Wingdings 2"/>
                <a:cs typeface="Wingdings 2"/>
              </a:rPr>
              <a:t>O</a:t>
            </a:r>
            <a:r>
              <a:rPr sz="2600" dirty="0">
                <a:latin typeface="Palatino Linotype"/>
                <a:cs typeface="Palatino Linotype"/>
              </a:rPr>
              <a:t>It</a:t>
            </a:r>
            <a:r>
              <a:rPr sz="2600" spc="80" dirty="0">
                <a:latin typeface="Palatino Linotype"/>
                <a:cs typeface="Palatino Linotype"/>
              </a:rPr>
              <a:t> </a:t>
            </a:r>
            <a:r>
              <a:rPr sz="2600" dirty="0">
                <a:latin typeface="Palatino Linotype"/>
                <a:cs typeface="Palatino Linotype"/>
              </a:rPr>
              <a:t>is</a:t>
            </a:r>
            <a:r>
              <a:rPr sz="2600" spc="80" dirty="0">
                <a:latin typeface="Palatino Linotype"/>
                <a:cs typeface="Palatino Linotype"/>
              </a:rPr>
              <a:t> </a:t>
            </a:r>
            <a:r>
              <a:rPr sz="2600" dirty="0">
                <a:latin typeface="Palatino Linotype"/>
                <a:cs typeface="Palatino Linotype"/>
              </a:rPr>
              <a:t>recommended</a:t>
            </a:r>
            <a:r>
              <a:rPr sz="2600" spc="80" dirty="0">
                <a:latin typeface="Palatino Linotype"/>
                <a:cs typeface="Palatino Linotype"/>
              </a:rPr>
              <a:t> </a:t>
            </a:r>
            <a:r>
              <a:rPr sz="2600" spc="50" dirty="0">
                <a:latin typeface="Palatino Linotype"/>
                <a:cs typeface="Palatino Linotype"/>
              </a:rPr>
              <a:t>to</a:t>
            </a:r>
            <a:r>
              <a:rPr sz="2600" spc="85" dirty="0">
                <a:latin typeface="Palatino Linotype"/>
                <a:cs typeface="Palatino Linotype"/>
              </a:rPr>
              <a:t> </a:t>
            </a:r>
            <a:r>
              <a:rPr sz="2600" dirty="0">
                <a:latin typeface="Palatino Linotype"/>
                <a:cs typeface="Palatino Linotype"/>
              </a:rPr>
              <a:t>move</a:t>
            </a:r>
            <a:r>
              <a:rPr sz="2600" spc="80" dirty="0">
                <a:latin typeface="Palatino Linotype"/>
                <a:cs typeface="Palatino Linotype"/>
              </a:rPr>
              <a:t> </a:t>
            </a:r>
            <a:r>
              <a:rPr sz="2600" dirty="0">
                <a:latin typeface="Palatino Linotype"/>
                <a:cs typeface="Palatino Linotype"/>
              </a:rPr>
              <a:t>the</a:t>
            </a:r>
            <a:r>
              <a:rPr sz="2600" spc="80" dirty="0">
                <a:latin typeface="Palatino Linotype"/>
                <a:cs typeface="Palatino Linotype"/>
              </a:rPr>
              <a:t> </a:t>
            </a:r>
            <a:r>
              <a:rPr sz="2600" spc="-30" dirty="0">
                <a:latin typeface="Palatino Linotype"/>
                <a:cs typeface="Palatino Linotype"/>
              </a:rPr>
              <a:t>dying</a:t>
            </a:r>
            <a:r>
              <a:rPr sz="2600" spc="80" dirty="0">
                <a:latin typeface="Palatino Linotype"/>
                <a:cs typeface="Palatino Linotype"/>
              </a:rPr>
              <a:t> </a:t>
            </a:r>
            <a:r>
              <a:rPr sz="2600" dirty="0">
                <a:latin typeface="Palatino Linotype"/>
                <a:cs typeface="Palatino Linotype"/>
              </a:rPr>
              <a:t>person</a:t>
            </a:r>
            <a:r>
              <a:rPr sz="2600" spc="85" dirty="0">
                <a:latin typeface="Palatino Linotype"/>
                <a:cs typeface="Palatino Linotype"/>
              </a:rPr>
              <a:t> </a:t>
            </a:r>
            <a:r>
              <a:rPr sz="2600" spc="50" dirty="0">
                <a:latin typeface="Palatino Linotype"/>
                <a:cs typeface="Palatino Linotype"/>
              </a:rPr>
              <a:t>to</a:t>
            </a:r>
            <a:r>
              <a:rPr sz="2600" spc="80" dirty="0">
                <a:latin typeface="Palatino Linotype"/>
                <a:cs typeface="Palatino Linotype"/>
              </a:rPr>
              <a:t> </a:t>
            </a:r>
            <a:r>
              <a:rPr sz="2600" spc="75" dirty="0">
                <a:latin typeface="Palatino Linotype"/>
                <a:cs typeface="Palatino Linotype"/>
              </a:rPr>
              <a:t>his/her</a:t>
            </a:r>
            <a:r>
              <a:rPr sz="2600" spc="80" dirty="0">
                <a:latin typeface="Palatino Linotype"/>
                <a:cs typeface="Palatino Linotype"/>
              </a:rPr>
              <a:t> </a:t>
            </a:r>
            <a:r>
              <a:rPr sz="2600" dirty="0">
                <a:latin typeface="Palatino Linotype"/>
                <a:cs typeface="Palatino Linotype"/>
              </a:rPr>
              <a:t>usual</a:t>
            </a:r>
            <a:r>
              <a:rPr sz="2600" spc="80" dirty="0">
                <a:latin typeface="Palatino Linotype"/>
                <a:cs typeface="Palatino Linotype"/>
              </a:rPr>
              <a:t> </a:t>
            </a:r>
            <a:r>
              <a:rPr sz="2600" dirty="0">
                <a:latin typeface="Palatino Linotype"/>
                <a:cs typeface="Palatino Linotype"/>
              </a:rPr>
              <a:t>place</a:t>
            </a:r>
            <a:r>
              <a:rPr sz="2600" spc="85" dirty="0">
                <a:latin typeface="Palatino Linotype"/>
                <a:cs typeface="Palatino Linotype"/>
              </a:rPr>
              <a:t> </a:t>
            </a:r>
            <a:r>
              <a:rPr sz="2600" dirty="0">
                <a:latin typeface="Palatino Linotype"/>
                <a:cs typeface="Palatino Linotype"/>
              </a:rPr>
              <a:t>of</a:t>
            </a:r>
            <a:r>
              <a:rPr sz="2600" spc="80" dirty="0">
                <a:latin typeface="Palatino Linotype"/>
                <a:cs typeface="Palatino Linotype"/>
              </a:rPr>
              <a:t> </a:t>
            </a:r>
            <a:r>
              <a:rPr sz="2600" spc="-20" dirty="0">
                <a:latin typeface="Palatino Linotype"/>
                <a:cs typeface="Palatino Linotype"/>
              </a:rPr>
              <a:t>prayer</a:t>
            </a:r>
            <a:r>
              <a:rPr sz="2600" spc="80" dirty="0">
                <a:latin typeface="Palatino Linotype"/>
                <a:cs typeface="Palatino Linotype"/>
              </a:rPr>
              <a:t> </a:t>
            </a:r>
            <a:r>
              <a:rPr sz="2600" dirty="0">
                <a:latin typeface="Palatino Linotype"/>
                <a:cs typeface="Palatino Linotype"/>
              </a:rPr>
              <a:t>in</a:t>
            </a:r>
            <a:r>
              <a:rPr sz="2600" spc="85" dirty="0">
                <a:latin typeface="Palatino Linotype"/>
                <a:cs typeface="Palatino Linotype"/>
              </a:rPr>
              <a:t> </a:t>
            </a:r>
            <a:r>
              <a:rPr sz="2600" dirty="0">
                <a:latin typeface="Palatino Linotype"/>
                <a:cs typeface="Palatino Linotype"/>
              </a:rPr>
              <a:t>the</a:t>
            </a:r>
            <a:r>
              <a:rPr sz="2600" spc="80" dirty="0">
                <a:latin typeface="Palatino Linotype"/>
                <a:cs typeface="Palatino Linotype"/>
              </a:rPr>
              <a:t> </a:t>
            </a:r>
            <a:r>
              <a:rPr sz="2600" dirty="0">
                <a:latin typeface="Palatino Linotype"/>
                <a:cs typeface="Palatino Linotype"/>
              </a:rPr>
              <a:t>home.</a:t>
            </a:r>
            <a:r>
              <a:rPr sz="2600" spc="80" dirty="0">
                <a:latin typeface="Palatino Linotype"/>
                <a:cs typeface="Palatino Linotype"/>
              </a:rPr>
              <a:t> </a:t>
            </a:r>
            <a:r>
              <a:rPr sz="2600" dirty="0">
                <a:latin typeface="Palatino Linotype"/>
                <a:cs typeface="Palatino Linotype"/>
              </a:rPr>
              <a:t>This</a:t>
            </a:r>
            <a:r>
              <a:rPr sz="2600" spc="80" dirty="0">
                <a:latin typeface="Palatino Linotype"/>
                <a:cs typeface="Palatino Linotype"/>
              </a:rPr>
              <a:t> </a:t>
            </a:r>
            <a:r>
              <a:rPr sz="2600" dirty="0">
                <a:latin typeface="Palatino Linotype"/>
                <a:cs typeface="Palatino Linotype"/>
              </a:rPr>
              <a:t>is</a:t>
            </a:r>
            <a:r>
              <a:rPr sz="2600" spc="85" dirty="0">
                <a:latin typeface="Palatino Linotype"/>
                <a:cs typeface="Palatino Linotype"/>
              </a:rPr>
              <a:t> </a:t>
            </a:r>
            <a:r>
              <a:rPr sz="2600" dirty="0">
                <a:latin typeface="Palatino Linotype"/>
                <a:cs typeface="Palatino Linotype"/>
              </a:rPr>
              <a:t>recommended</a:t>
            </a:r>
            <a:r>
              <a:rPr sz="2600" spc="80" dirty="0">
                <a:latin typeface="Palatino Linotype"/>
                <a:cs typeface="Palatino Linotype"/>
              </a:rPr>
              <a:t> </a:t>
            </a:r>
            <a:r>
              <a:rPr sz="2600" dirty="0">
                <a:latin typeface="Palatino Linotype"/>
                <a:cs typeface="Palatino Linotype"/>
              </a:rPr>
              <a:t>only</a:t>
            </a:r>
            <a:r>
              <a:rPr sz="2600" spc="80" dirty="0">
                <a:latin typeface="Palatino Linotype"/>
                <a:cs typeface="Palatino Linotype"/>
              </a:rPr>
              <a:t> </a:t>
            </a:r>
            <a:r>
              <a:rPr sz="2600" dirty="0">
                <a:latin typeface="Palatino Linotype"/>
                <a:cs typeface="Palatino Linotype"/>
              </a:rPr>
              <a:t>if</a:t>
            </a:r>
            <a:r>
              <a:rPr sz="2600" spc="80" dirty="0">
                <a:latin typeface="Palatino Linotype"/>
                <a:cs typeface="Palatino Linotype"/>
              </a:rPr>
              <a:t> </a:t>
            </a:r>
            <a:r>
              <a:rPr sz="2600" spc="-25" dirty="0">
                <a:latin typeface="Palatino Linotype"/>
                <a:cs typeface="Palatino Linotype"/>
              </a:rPr>
              <a:t>it </a:t>
            </a:r>
            <a:r>
              <a:rPr sz="2600" dirty="0">
                <a:latin typeface="Palatino Linotype"/>
                <a:cs typeface="Palatino Linotype"/>
              </a:rPr>
              <a:t>does</a:t>
            </a:r>
            <a:r>
              <a:rPr sz="2600" spc="90" dirty="0">
                <a:latin typeface="Palatino Linotype"/>
                <a:cs typeface="Palatino Linotype"/>
              </a:rPr>
              <a:t> </a:t>
            </a:r>
            <a:r>
              <a:rPr sz="2600" dirty="0">
                <a:latin typeface="Palatino Linotype"/>
                <a:cs typeface="Palatino Linotype"/>
              </a:rPr>
              <a:t>not</a:t>
            </a:r>
            <a:r>
              <a:rPr sz="2600" spc="90" dirty="0">
                <a:latin typeface="Palatino Linotype"/>
                <a:cs typeface="Palatino Linotype"/>
              </a:rPr>
              <a:t> </a:t>
            </a:r>
            <a:r>
              <a:rPr sz="2600" dirty="0">
                <a:latin typeface="Palatino Linotype"/>
                <a:cs typeface="Palatino Linotype"/>
              </a:rPr>
              <a:t>cause</a:t>
            </a:r>
            <a:r>
              <a:rPr sz="2600" spc="95" dirty="0">
                <a:latin typeface="Palatino Linotype"/>
                <a:cs typeface="Palatino Linotype"/>
              </a:rPr>
              <a:t> </a:t>
            </a:r>
            <a:r>
              <a:rPr sz="2600" dirty="0">
                <a:latin typeface="Palatino Linotype"/>
                <a:cs typeface="Palatino Linotype"/>
              </a:rPr>
              <a:t>pain</a:t>
            </a:r>
            <a:r>
              <a:rPr sz="2600" spc="90" dirty="0">
                <a:latin typeface="Palatino Linotype"/>
                <a:cs typeface="Palatino Linotype"/>
              </a:rPr>
              <a:t> </a:t>
            </a:r>
            <a:r>
              <a:rPr sz="2600" dirty="0">
                <a:latin typeface="Palatino Linotype"/>
                <a:cs typeface="Palatino Linotype"/>
              </a:rPr>
              <a:t>or</a:t>
            </a:r>
            <a:r>
              <a:rPr sz="2600" spc="95" dirty="0">
                <a:latin typeface="Palatino Linotype"/>
                <a:cs typeface="Palatino Linotype"/>
              </a:rPr>
              <a:t> </a:t>
            </a:r>
            <a:r>
              <a:rPr sz="2600" dirty="0">
                <a:latin typeface="Palatino Linotype"/>
                <a:cs typeface="Palatino Linotype"/>
              </a:rPr>
              <a:t>inconvenience</a:t>
            </a:r>
            <a:r>
              <a:rPr sz="2600" spc="90" dirty="0">
                <a:latin typeface="Palatino Linotype"/>
                <a:cs typeface="Palatino Linotype"/>
              </a:rPr>
              <a:t> </a:t>
            </a:r>
            <a:r>
              <a:rPr sz="2600" spc="50" dirty="0">
                <a:latin typeface="Palatino Linotype"/>
                <a:cs typeface="Palatino Linotype"/>
              </a:rPr>
              <a:t>to</a:t>
            </a:r>
            <a:r>
              <a:rPr sz="2600" spc="95" dirty="0">
                <a:latin typeface="Palatino Linotype"/>
                <a:cs typeface="Palatino Linotype"/>
              </a:rPr>
              <a:t> </a:t>
            </a:r>
            <a:r>
              <a:rPr sz="2600" dirty="0">
                <a:latin typeface="Palatino Linotype"/>
                <a:cs typeface="Palatino Linotype"/>
              </a:rPr>
              <a:t>the</a:t>
            </a:r>
            <a:r>
              <a:rPr sz="2600" spc="90" dirty="0">
                <a:latin typeface="Palatino Linotype"/>
                <a:cs typeface="Palatino Linotype"/>
              </a:rPr>
              <a:t> </a:t>
            </a:r>
            <a:r>
              <a:rPr sz="2600" spc="-30" dirty="0">
                <a:latin typeface="Palatino Linotype"/>
                <a:cs typeface="Palatino Linotype"/>
              </a:rPr>
              <a:t>dying</a:t>
            </a:r>
            <a:r>
              <a:rPr sz="2600" spc="95" dirty="0">
                <a:latin typeface="Palatino Linotype"/>
                <a:cs typeface="Palatino Linotype"/>
              </a:rPr>
              <a:t> </a:t>
            </a:r>
            <a:r>
              <a:rPr sz="2600" spc="-10" dirty="0">
                <a:latin typeface="Palatino Linotype"/>
                <a:cs typeface="Palatino Linotype"/>
              </a:rPr>
              <a:t>person.</a:t>
            </a:r>
            <a:endParaRPr sz="2600" dirty="0">
              <a:latin typeface="Palatino Linotype"/>
              <a:cs typeface="Palatino Linotype"/>
            </a:endParaRPr>
          </a:p>
          <a:p>
            <a:pPr>
              <a:lnSpc>
                <a:spcPct val="100000"/>
              </a:lnSpc>
              <a:spcBef>
                <a:spcPts val="375"/>
              </a:spcBef>
            </a:pPr>
            <a:endParaRPr sz="2600" dirty="0">
              <a:latin typeface="Palatino Linotype"/>
              <a:cs typeface="Palatino Linotype"/>
            </a:endParaRPr>
          </a:p>
          <a:p>
            <a:pPr marL="88900">
              <a:lnSpc>
                <a:spcPct val="100000"/>
              </a:lnSpc>
              <a:spcBef>
                <a:spcPts val="5"/>
              </a:spcBef>
            </a:pPr>
            <a:r>
              <a:rPr sz="3000" baseline="9722" dirty="0">
                <a:solidFill>
                  <a:srgbClr val="94C600"/>
                </a:solidFill>
                <a:latin typeface="Wingdings 2"/>
                <a:cs typeface="Wingdings 2"/>
              </a:rPr>
              <a:t>O</a:t>
            </a:r>
            <a:r>
              <a:rPr sz="2600" dirty="0">
                <a:latin typeface="Palatino Linotype"/>
                <a:cs typeface="Palatino Linotype"/>
              </a:rPr>
              <a:t>It</a:t>
            </a:r>
            <a:r>
              <a:rPr sz="2600" spc="90" dirty="0">
                <a:latin typeface="Palatino Linotype"/>
                <a:cs typeface="Palatino Linotype"/>
              </a:rPr>
              <a:t> </a:t>
            </a:r>
            <a:r>
              <a:rPr sz="2600" dirty="0">
                <a:latin typeface="Palatino Linotype"/>
                <a:cs typeface="Palatino Linotype"/>
              </a:rPr>
              <a:t>is</a:t>
            </a:r>
            <a:r>
              <a:rPr sz="2600" spc="95" dirty="0">
                <a:latin typeface="Palatino Linotype"/>
                <a:cs typeface="Palatino Linotype"/>
              </a:rPr>
              <a:t> </a:t>
            </a:r>
            <a:r>
              <a:rPr sz="2600" dirty="0">
                <a:latin typeface="Palatino Linotype"/>
                <a:cs typeface="Palatino Linotype"/>
              </a:rPr>
              <a:t>recommended</a:t>
            </a:r>
            <a:r>
              <a:rPr sz="2600" spc="95" dirty="0">
                <a:latin typeface="Palatino Linotype"/>
                <a:cs typeface="Palatino Linotype"/>
              </a:rPr>
              <a:t> </a:t>
            </a:r>
            <a:r>
              <a:rPr sz="2600" spc="50" dirty="0">
                <a:latin typeface="Palatino Linotype"/>
                <a:cs typeface="Palatino Linotype"/>
              </a:rPr>
              <a:t>to</a:t>
            </a:r>
            <a:r>
              <a:rPr sz="2600" spc="90" dirty="0">
                <a:latin typeface="Palatino Linotype"/>
                <a:cs typeface="Palatino Linotype"/>
              </a:rPr>
              <a:t> </a:t>
            </a:r>
            <a:r>
              <a:rPr sz="2600" dirty="0">
                <a:latin typeface="Palatino Linotype"/>
                <a:cs typeface="Palatino Linotype"/>
              </a:rPr>
              <a:t>recite</a:t>
            </a:r>
            <a:r>
              <a:rPr sz="2600" spc="95" dirty="0">
                <a:latin typeface="Palatino Linotype"/>
                <a:cs typeface="Palatino Linotype"/>
              </a:rPr>
              <a:t> </a:t>
            </a:r>
            <a:r>
              <a:rPr sz="2600" dirty="0">
                <a:latin typeface="Palatino Linotype"/>
                <a:cs typeface="Palatino Linotype"/>
              </a:rPr>
              <a:t>two</a:t>
            </a:r>
            <a:r>
              <a:rPr sz="2600" spc="95" dirty="0">
                <a:latin typeface="Palatino Linotype"/>
                <a:cs typeface="Palatino Linotype"/>
              </a:rPr>
              <a:t> </a:t>
            </a:r>
            <a:r>
              <a:rPr sz="2600" dirty="0">
                <a:latin typeface="Palatino Linotype"/>
                <a:cs typeface="Palatino Linotype"/>
              </a:rPr>
              <a:t>surahs,</a:t>
            </a:r>
            <a:r>
              <a:rPr sz="2600" spc="90" dirty="0">
                <a:latin typeface="Palatino Linotype"/>
                <a:cs typeface="Palatino Linotype"/>
              </a:rPr>
              <a:t> </a:t>
            </a:r>
            <a:r>
              <a:rPr sz="2600" dirty="0">
                <a:latin typeface="Palatino Linotype"/>
                <a:cs typeface="Palatino Linotype"/>
              </a:rPr>
              <a:t>Surah</a:t>
            </a:r>
            <a:r>
              <a:rPr sz="2600" spc="95" dirty="0">
                <a:latin typeface="Palatino Linotype"/>
                <a:cs typeface="Palatino Linotype"/>
              </a:rPr>
              <a:t> </a:t>
            </a:r>
            <a:r>
              <a:rPr sz="2600" spc="-10" dirty="0">
                <a:latin typeface="Palatino Linotype"/>
                <a:cs typeface="Palatino Linotype"/>
              </a:rPr>
              <a:t>Yasin</a:t>
            </a:r>
            <a:r>
              <a:rPr sz="2600" spc="95" dirty="0">
                <a:latin typeface="Palatino Linotype"/>
                <a:cs typeface="Palatino Linotype"/>
              </a:rPr>
              <a:t> </a:t>
            </a:r>
            <a:r>
              <a:rPr sz="2600" spc="85" dirty="0">
                <a:latin typeface="Palatino Linotype"/>
                <a:cs typeface="Palatino Linotype"/>
              </a:rPr>
              <a:t>(no.</a:t>
            </a:r>
            <a:r>
              <a:rPr sz="2600" spc="90" dirty="0">
                <a:latin typeface="Palatino Linotype"/>
                <a:cs typeface="Palatino Linotype"/>
              </a:rPr>
              <a:t> </a:t>
            </a:r>
            <a:r>
              <a:rPr sz="2600" spc="180" dirty="0">
                <a:latin typeface="Palatino Linotype"/>
                <a:cs typeface="Palatino Linotype"/>
              </a:rPr>
              <a:t>36)</a:t>
            </a:r>
            <a:r>
              <a:rPr sz="2600" spc="95" dirty="0">
                <a:latin typeface="Palatino Linotype"/>
                <a:cs typeface="Palatino Linotype"/>
              </a:rPr>
              <a:t> </a:t>
            </a:r>
            <a:r>
              <a:rPr sz="2600" dirty="0">
                <a:latin typeface="Palatino Linotype"/>
                <a:cs typeface="Palatino Linotype"/>
              </a:rPr>
              <a:t>and</a:t>
            </a:r>
            <a:r>
              <a:rPr sz="2600" spc="95" dirty="0">
                <a:latin typeface="Palatino Linotype"/>
                <a:cs typeface="Palatino Linotype"/>
              </a:rPr>
              <a:t> </a:t>
            </a:r>
            <a:r>
              <a:rPr sz="2600" dirty="0">
                <a:latin typeface="Palatino Linotype"/>
                <a:cs typeface="Palatino Linotype"/>
              </a:rPr>
              <a:t>Surah</a:t>
            </a:r>
            <a:r>
              <a:rPr sz="2600" spc="90" dirty="0">
                <a:latin typeface="Palatino Linotype"/>
                <a:cs typeface="Palatino Linotype"/>
              </a:rPr>
              <a:t> </a:t>
            </a:r>
            <a:r>
              <a:rPr sz="2600" dirty="0">
                <a:latin typeface="Palatino Linotype"/>
                <a:cs typeface="Palatino Linotype"/>
              </a:rPr>
              <a:t>as-Saffat</a:t>
            </a:r>
            <a:r>
              <a:rPr sz="2600" spc="95" dirty="0">
                <a:latin typeface="Palatino Linotype"/>
                <a:cs typeface="Palatino Linotype"/>
              </a:rPr>
              <a:t> </a:t>
            </a:r>
            <a:r>
              <a:rPr sz="2600" spc="85" dirty="0">
                <a:latin typeface="Palatino Linotype"/>
                <a:cs typeface="Palatino Linotype"/>
              </a:rPr>
              <a:t>(no.</a:t>
            </a:r>
            <a:r>
              <a:rPr sz="2600" spc="95" dirty="0">
                <a:latin typeface="Palatino Linotype"/>
                <a:cs typeface="Palatino Linotype"/>
              </a:rPr>
              <a:t> </a:t>
            </a:r>
            <a:r>
              <a:rPr sz="2600" spc="155" dirty="0">
                <a:latin typeface="Palatino Linotype"/>
                <a:cs typeface="Palatino Linotype"/>
              </a:rPr>
              <a:t>37),</a:t>
            </a:r>
            <a:r>
              <a:rPr sz="2600" spc="90" dirty="0">
                <a:latin typeface="Palatino Linotype"/>
                <a:cs typeface="Palatino Linotype"/>
              </a:rPr>
              <a:t> </a:t>
            </a:r>
            <a:r>
              <a:rPr sz="2600" dirty="0">
                <a:latin typeface="Palatino Linotype"/>
                <a:cs typeface="Palatino Linotype"/>
              </a:rPr>
              <a:t>near</a:t>
            </a:r>
            <a:r>
              <a:rPr sz="2600" spc="95" dirty="0">
                <a:latin typeface="Palatino Linotype"/>
                <a:cs typeface="Palatino Linotype"/>
              </a:rPr>
              <a:t> </a:t>
            </a:r>
            <a:r>
              <a:rPr sz="2600" dirty="0">
                <a:latin typeface="Palatino Linotype"/>
                <a:cs typeface="Palatino Linotype"/>
              </a:rPr>
              <a:t>the</a:t>
            </a:r>
            <a:r>
              <a:rPr sz="2600" spc="95" dirty="0">
                <a:latin typeface="Palatino Linotype"/>
                <a:cs typeface="Palatino Linotype"/>
              </a:rPr>
              <a:t> </a:t>
            </a:r>
            <a:r>
              <a:rPr sz="2600" spc="-30" dirty="0">
                <a:latin typeface="Palatino Linotype"/>
                <a:cs typeface="Palatino Linotype"/>
              </a:rPr>
              <a:t>dying</a:t>
            </a:r>
            <a:r>
              <a:rPr sz="2600" spc="90" dirty="0">
                <a:latin typeface="Palatino Linotype"/>
                <a:cs typeface="Palatino Linotype"/>
              </a:rPr>
              <a:t> </a:t>
            </a:r>
            <a:r>
              <a:rPr sz="2600" spc="-10" dirty="0">
                <a:latin typeface="Palatino Linotype"/>
                <a:cs typeface="Palatino Linotype"/>
              </a:rPr>
              <a:t>person.</a:t>
            </a:r>
            <a:endParaRPr sz="2600" dirty="0">
              <a:latin typeface="Palatino Linotype"/>
              <a:cs typeface="Palatino Linotype"/>
            </a:endParaRPr>
          </a:p>
          <a:p>
            <a:pPr marL="318770">
              <a:lnSpc>
                <a:spcPct val="100000"/>
              </a:lnSpc>
              <a:spcBef>
                <a:spcPts val="95"/>
              </a:spcBef>
            </a:pPr>
            <a:r>
              <a:rPr sz="2600" spc="-20" dirty="0">
                <a:latin typeface="Palatino Linotype"/>
                <a:cs typeface="Palatino Linotype"/>
              </a:rPr>
              <a:t>According</a:t>
            </a:r>
            <a:r>
              <a:rPr sz="2600" spc="65" dirty="0">
                <a:latin typeface="Palatino Linotype"/>
                <a:cs typeface="Palatino Linotype"/>
              </a:rPr>
              <a:t> </a:t>
            </a:r>
            <a:r>
              <a:rPr sz="2600" spc="50" dirty="0">
                <a:latin typeface="Palatino Linotype"/>
                <a:cs typeface="Palatino Linotype"/>
              </a:rPr>
              <a:t>to</a:t>
            </a:r>
            <a:r>
              <a:rPr sz="2600" spc="75" dirty="0">
                <a:latin typeface="Palatino Linotype"/>
                <a:cs typeface="Palatino Linotype"/>
              </a:rPr>
              <a:t> </a:t>
            </a:r>
            <a:r>
              <a:rPr sz="2600" dirty="0">
                <a:latin typeface="Palatino Linotype"/>
                <a:cs typeface="Palatino Linotype"/>
              </a:rPr>
              <a:t>the</a:t>
            </a:r>
            <a:r>
              <a:rPr sz="2600" spc="75" dirty="0">
                <a:latin typeface="Palatino Linotype"/>
                <a:cs typeface="Palatino Linotype"/>
              </a:rPr>
              <a:t> </a:t>
            </a:r>
            <a:r>
              <a:rPr sz="2600" dirty="0">
                <a:latin typeface="Palatino Linotype"/>
                <a:cs typeface="Palatino Linotype"/>
              </a:rPr>
              <a:t>traditions,</a:t>
            </a:r>
            <a:r>
              <a:rPr sz="2600" spc="75" dirty="0">
                <a:latin typeface="Palatino Linotype"/>
                <a:cs typeface="Palatino Linotype"/>
              </a:rPr>
              <a:t> </a:t>
            </a:r>
            <a:r>
              <a:rPr sz="2600" spc="50" dirty="0">
                <a:latin typeface="Palatino Linotype"/>
                <a:cs typeface="Palatino Linotype"/>
              </a:rPr>
              <a:t>this</a:t>
            </a:r>
            <a:r>
              <a:rPr sz="2600" spc="80" dirty="0">
                <a:latin typeface="Palatino Linotype"/>
                <a:cs typeface="Palatino Linotype"/>
              </a:rPr>
              <a:t> </a:t>
            </a:r>
            <a:r>
              <a:rPr sz="2600" dirty="0">
                <a:latin typeface="Palatino Linotype"/>
                <a:cs typeface="Palatino Linotype"/>
              </a:rPr>
              <a:t>will</a:t>
            </a:r>
            <a:r>
              <a:rPr sz="2600" spc="75" dirty="0">
                <a:latin typeface="Palatino Linotype"/>
                <a:cs typeface="Palatino Linotype"/>
              </a:rPr>
              <a:t> </a:t>
            </a:r>
            <a:r>
              <a:rPr sz="2600" dirty="0">
                <a:latin typeface="Palatino Linotype"/>
                <a:cs typeface="Palatino Linotype"/>
              </a:rPr>
              <a:t>relive</a:t>
            </a:r>
            <a:r>
              <a:rPr sz="2600" spc="75" dirty="0">
                <a:latin typeface="Palatino Linotype"/>
                <a:cs typeface="Palatino Linotype"/>
              </a:rPr>
              <a:t> </a:t>
            </a:r>
            <a:r>
              <a:rPr sz="2600" dirty="0">
                <a:latin typeface="Palatino Linotype"/>
                <a:cs typeface="Palatino Linotype"/>
              </a:rPr>
              <a:t>the</a:t>
            </a:r>
            <a:r>
              <a:rPr sz="2600" spc="75" dirty="0">
                <a:latin typeface="Palatino Linotype"/>
                <a:cs typeface="Palatino Linotype"/>
              </a:rPr>
              <a:t> </a:t>
            </a:r>
            <a:r>
              <a:rPr sz="2600" dirty="0">
                <a:latin typeface="Palatino Linotype"/>
                <a:cs typeface="Palatino Linotype"/>
              </a:rPr>
              <a:t>pangs</a:t>
            </a:r>
            <a:r>
              <a:rPr sz="2600" spc="75" dirty="0">
                <a:latin typeface="Palatino Linotype"/>
                <a:cs typeface="Palatino Linotype"/>
              </a:rPr>
              <a:t> </a:t>
            </a:r>
            <a:r>
              <a:rPr sz="2600" dirty="0">
                <a:latin typeface="Palatino Linotype"/>
                <a:cs typeface="Palatino Linotype"/>
              </a:rPr>
              <a:t>of</a:t>
            </a:r>
            <a:r>
              <a:rPr sz="2600" spc="80" dirty="0">
                <a:latin typeface="Palatino Linotype"/>
                <a:cs typeface="Palatino Linotype"/>
              </a:rPr>
              <a:t> </a:t>
            </a:r>
            <a:r>
              <a:rPr sz="2600" spc="-10" dirty="0">
                <a:latin typeface="Palatino Linotype"/>
                <a:cs typeface="Palatino Linotype"/>
              </a:rPr>
              <a:t>death.</a:t>
            </a:r>
            <a:endParaRPr sz="2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AFTER</a:t>
            </a:r>
            <a:r>
              <a:rPr lang="en-US" sz="6000" b="1" i="0" dirty="0">
                <a:solidFill>
                  <a:srgbClr val="747676"/>
                </a:solidFill>
                <a:effectLst/>
                <a:latin typeface="DINCondensed-Bold"/>
              </a:rPr>
              <a:t> </a:t>
            </a:r>
            <a:r>
              <a:rPr lang="en-US" sz="7200" dirty="0">
                <a:solidFill>
                  <a:srgbClr val="5C5C5C"/>
                </a:solidFill>
                <a:latin typeface="DINCondensed-Bold"/>
              </a:rPr>
              <a:t>THE</a:t>
            </a:r>
            <a:r>
              <a:rPr lang="en-US" sz="6000" b="1" i="0" dirty="0">
                <a:solidFill>
                  <a:srgbClr val="747676"/>
                </a:solidFill>
                <a:effectLst/>
                <a:latin typeface="DINCondensed-Bold"/>
              </a:rPr>
              <a:t> </a:t>
            </a:r>
            <a:r>
              <a:rPr lang="en-US" sz="7200" dirty="0">
                <a:solidFill>
                  <a:srgbClr val="5C5C5C"/>
                </a:solidFill>
                <a:latin typeface="DINCondensed-Bold"/>
              </a:rPr>
              <a:t>DEATH</a:t>
            </a:r>
            <a:endParaRPr sz="7200" dirty="0">
              <a:solidFill>
                <a:srgbClr val="5C5C5C"/>
              </a:solidFill>
              <a:latin typeface="DINCondensed-Bold"/>
            </a:endParaRPr>
          </a:p>
        </p:txBody>
      </p:sp>
      <p:sp>
        <p:nvSpPr>
          <p:cNvPr id="3" name="object 3"/>
          <p:cNvSpPr txBox="1">
            <a:spLocks noGrp="1"/>
          </p:cNvSpPr>
          <p:nvPr>
            <p:ph type="body" idx="1"/>
          </p:nvPr>
        </p:nvSpPr>
        <p:spPr>
          <a:prstGeom prst="rect">
            <a:avLst/>
          </a:prstGeom>
        </p:spPr>
        <p:txBody>
          <a:bodyPr vert="horz" wrap="square" lIns="0" tIns="17145" rIns="0" bIns="0" rtlCol="0">
            <a:spAutoFit/>
          </a:bodyPr>
          <a:lstStyle/>
          <a:p>
            <a:pPr marL="64769">
              <a:lnSpc>
                <a:spcPct val="100000"/>
              </a:lnSpc>
              <a:spcBef>
                <a:spcPts val="135"/>
              </a:spcBef>
            </a:pPr>
            <a:r>
              <a:rPr sz="3000" b="0" baseline="6944" dirty="0">
                <a:solidFill>
                  <a:srgbClr val="94C600"/>
                </a:solidFill>
                <a:latin typeface="Wingdings 2"/>
                <a:cs typeface="Wingdings 2"/>
              </a:rPr>
              <a:t>O</a:t>
            </a:r>
            <a:r>
              <a:rPr sz="2600" b="0" dirty="0">
                <a:latin typeface="Palatino Linotype"/>
                <a:cs typeface="Palatino Linotype"/>
              </a:rPr>
              <a:t>Soon</a:t>
            </a:r>
            <a:r>
              <a:rPr sz="2600" b="0" spc="85" dirty="0">
                <a:latin typeface="Palatino Linotype"/>
                <a:cs typeface="Palatino Linotype"/>
              </a:rPr>
              <a:t> </a:t>
            </a:r>
            <a:r>
              <a:rPr sz="2600" b="0" dirty="0">
                <a:latin typeface="Palatino Linotype"/>
                <a:cs typeface="Palatino Linotype"/>
              </a:rPr>
              <a:t>after</a:t>
            </a:r>
            <a:r>
              <a:rPr sz="2600" b="0" spc="90" dirty="0">
                <a:latin typeface="Palatino Linotype"/>
                <a:cs typeface="Palatino Linotype"/>
              </a:rPr>
              <a:t> </a:t>
            </a:r>
            <a:r>
              <a:rPr sz="2600" b="0" dirty="0">
                <a:latin typeface="Palatino Linotype"/>
                <a:cs typeface="Palatino Linotype"/>
              </a:rPr>
              <a:t>a</a:t>
            </a:r>
            <a:r>
              <a:rPr sz="2600" b="0" spc="90" dirty="0">
                <a:latin typeface="Palatino Linotype"/>
                <a:cs typeface="Palatino Linotype"/>
              </a:rPr>
              <a:t> </a:t>
            </a:r>
            <a:r>
              <a:rPr sz="2600" b="0" dirty="0">
                <a:latin typeface="Palatino Linotype"/>
                <a:cs typeface="Palatino Linotype"/>
              </a:rPr>
              <a:t>person</a:t>
            </a:r>
            <a:r>
              <a:rPr sz="2600" b="0" spc="90" dirty="0">
                <a:latin typeface="Palatino Linotype"/>
                <a:cs typeface="Palatino Linotype"/>
              </a:rPr>
              <a:t> </a:t>
            </a:r>
            <a:r>
              <a:rPr sz="2600" b="0" dirty="0">
                <a:latin typeface="Palatino Linotype"/>
                <a:cs typeface="Palatino Linotype"/>
              </a:rPr>
              <a:t>dies,</a:t>
            </a:r>
            <a:r>
              <a:rPr sz="2600" b="0" spc="85" dirty="0">
                <a:latin typeface="Palatino Linotype"/>
                <a:cs typeface="Palatino Linotype"/>
              </a:rPr>
              <a:t> </a:t>
            </a:r>
            <a:r>
              <a:rPr sz="2600" b="0" spc="50" dirty="0">
                <a:latin typeface="Palatino Linotype"/>
                <a:cs typeface="Palatino Linotype"/>
              </a:rPr>
              <a:t>it</a:t>
            </a:r>
            <a:r>
              <a:rPr sz="2600" b="0" spc="90" dirty="0">
                <a:latin typeface="Palatino Linotype"/>
                <a:cs typeface="Palatino Linotype"/>
              </a:rPr>
              <a:t> </a:t>
            </a:r>
            <a:r>
              <a:rPr sz="2600" b="0" dirty="0">
                <a:latin typeface="Palatino Linotype"/>
                <a:cs typeface="Palatino Linotype"/>
              </a:rPr>
              <a:t>is</a:t>
            </a:r>
            <a:r>
              <a:rPr sz="2600" b="0" spc="90" dirty="0">
                <a:latin typeface="Palatino Linotype"/>
                <a:cs typeface="Palatino Linotype"/>
              </a:rPr>
              <a:t> </a:t>
            </a:r>
            <a:r>
              <a:rPr sz="2600" b="0" dirty="0">
                <a:latin typeface="Palatino Linotype"/>
                <a:cs typeface="Palatino Linotype"/>
              </a:rPr>
              <a:t>recommended</a:t>
            </a:r>
            <a:r>
              <a:rPr sz="2600" b="0" spc="90" dirty="0">
                <a:latin typeface="Palatino Linotype"/>
                <a:cs typeface="Palatino Linotype"/>
              </a:rPr>
              <a:t> </a:t>
            </a:r>
            <a:r>
              <a:rPr sz="2600" b="0" spc="50" dirty="0">
                <a:latin typeface="Palatino Linotype"/>
                <a:cs typeface="Palatino Linotype"/>
              </a:rPr>
              <a:t>to</a:t>
            </a:r>
            <a:r>
              <a:rPr sz="2600" b="0" spc="90" dirty="0">
                <a:latin typeface="Palatino Linotype"/>
                <a:cs typeface="Palatino Linotype"/>
              </a:rPr>
              <a:t> </a:t>
            </a:r>
            <a:r>
              <a:rPr sz="2600" b="0" dirty="0">
                <a:latin typeface="Palatino Linotype"/>
                <a:cs typeface="Palatino Linotype"/>
              </a:rPr>
              <a:t>do</a:t>
            </a:r>
            <a:r>
              <a:rPr sz="2600" b="0" spc="85" dirty="0">
                <a:latin typeface="Palatino Linotype"/>
                <a:cs typeface="Palatino Linotype"/>
              </a:rPr>
              <a:t> </a:t>
            </a:r>
            <a:r>
              <a:rPr sz="2600" b="0" dirty="0">
                <a:latin typeface="Palatino Linotype"/>
                <a:cs typeface="Palatino Linotype"/>
              </a:rPr>
              <a:t>the</a:t>
            </a:r>
            <a:r>
              <a:rPr sz="2600" b="0" spc="90" dirty="0">
                <a:latin typeface="Palatino Linotype"/>
                <a:cs typeface="Palatino Linotype"/>
              </a:rPr>
              <a:t> </a:t>
            </a:r>
            <a:r>
              <a:rPr sz="2600" b="0" dirty="0">
                <a:latin typeface="Palatino Linotype"/>
                <a:cs typeface="Palatino Linotype"/>
              </a:rPr>
              <a:t>following</a:t>
            </a:r>
            <a:r>
              <a:rPr sz="2600" b="0" spc="90" dirty="0">
                <a:latin typeface="Palatino Linotype"/>
                <a:cs typeface="Palatino Linotype"/>
              </a:rPr>
              <a:t> </a:t>
            </a:r>
            <a:r>
              <a:rPr sz="2600" b="0" spc="-10" dirty="0">
                <a:latin typeface="Palatino Linotype"/>
                <a:cs typeface="Palatino Linotype"/>
              </a:rPr>
              <a:t>things:</a:t>
            </a:r>
            <a:endParaRPr sz="2600" dirty="0">
              <a:latin typeface="Palatino Linotype"/>
              <a:cs typeface="Palatino Linotype"/>
            </a:endParaRPr>
          </a:p>
          <a:p>
            <a:pPr marL="64769">
              <a:lnSpc>
                <a:spcPct val="100000"/>
              </a:lnSpc>
              <a:spcBef>
                <a:spcPts val="2820"/>
              </a:spcBef>
            </a:pPr>
            <a:r>
              <a:rPr sz="3000" b="0" baseline="9722" dirty="0">
                <a:solidFill>
                  <a:srgbClr val="94C600"/>
                </a:solidFill>
                <a:latin typeface="Wingdings 2"/>
                <a:cs typeface="Wingdings 2"/>
              </a:rPr>
              <a:t>O</a:t>
            </a:r>
            <a:r>
              <a:rPr sz="2600" b="0" dirty="0">
                <a:latin typeface="Palatino Linotype"/>
                <a:cs typeface="Palatino Linotype"/>
              </a:rPr>
              <a:t>Close</a:t>
            </a:r>
            <a:r>
              <a:rPr sz="2600" b="0" spc="105" dirty="0">
                <a:latin typeface="Palatino Linotype"/>
                <a:cs typeface="Palatino Linotype"/>
              </a:rPr>
              <a:t> </a:t>
            </a:r>
            <a:r>
              <a:rPr sz="2600" b="0" dirty="0">
                <a:latin typeface="Palatino Linotype"/>
                <a:cs typeface="Palatino Linotype"/>
              </a:rPr>
              <a:t>the</a:t>
            </a:r>
            <a:r>
              <a:rPr sz="2600" b="0" spc="110" dirty="0">
                <a:latin typeface="Palatino Linotype"/>
                <a:cs typeface="Palatino Linotype"/>
              </a:rPr>
              <a:t> </a:t>
            </a:r>
            <a:r>
              <a:rPr sz="2600" b="0" spc="-25" dirty="0">
                <a:latin typeface="Palatino Linotype"/>
                <a:cs typeface="Palatino Linotype"/>
              </a:rPr>
              <a:t>eye-</a:t>
            </a:r>
            <a:r>
              <a:rPr sz="2600" b="0" dirty="0">
                <a:latin typeface="Palatino Linotype"/>
                <a:cs typeface="Palatino Linotype"/>
              </a:rPr>
              <a:t>lids</a:t>
            </a:r>
            <a:r>
              <a:rPr sz="2600" b="0" spc="110" dirty="0">
                <a:latin typeface="Palatino Linotype"/>
                <a:cs typeface="Palatino Linotype"/>
              </a:rPr>
              <a:t> </a:t>
            </a:r>
            <a:r>
              <a:rPr sz="2600" b="0" dirty="0">
                <a:latin typeface="Palatino Linotype"/>
                <a:cs typeface="Palatino Linotype"/>
              </a:rPr>
              <a:t>of</a:t>
            </a:r>
            <a:r>
              <a:rPr sz="2600" b="0" spc="110" dirty="0">
                <a:latin typeface="Palatino Linotype"/>
                <a:cs typeface="Palatino Linotype"/>
              </a:rPr>
              <a:t> </a:t>
            </a:r>
            <a:r>
              <a:rPr sz="2600" b="0" dirty="0">
                <a:latin typeface="Palatino Linotype"/>
                <a:cs typeface="Palatino Linotype"/>
              </a:rPr>
              <a:t>the</a:t>
            </a:r>
            <a:r>
              <a:rPr sz="2600" b="0" spc="110" dirty="0">
                <a:latin typeface="Palatino Linotype"/>
                <a:cs typeface="Palatino Linotype"/>
              </a:rPr>
              <a:t> </a:t>
            </a:r>
            <a:r>
              <a:rPr sz="2600" b="0" dirty="0">
                <a:latin typeface="Palatino Linotype"/>
                <a:cs typeface="Palatino Linotype"/>
              </a:rPr>
              <a:t>dead</a:t>
            </a:r>
            <a:r>
              <a:rPr sz="2600" b="0" spc="110" dirty="0">
                <a:latin typeface="Palatino Linotype"/>
                <a:cs typeface="Palatino Linotype"/>
              </a:rPr>
              <a:t> </a:t>
            </a:r>
            <a:r>
              <a:rPr sz="2600" b="0" spc="-10" dirty="0">
                <a:latin typeface="Palatino Linotype"/>
                <a:cs typeface="Palatino Linotype"/>
              </a:rPr>
              <a:t>person</a:t>
            </a:r>
            <a:endParaRPr sz="2600" dirty="0">
              <a:latin typeface="Palatino Linotype"/>
              <a:cs typeface="Palatino Linotype"/>
            </a:endParaRPr>
          </a:p>
          <a:p>
            <a:pPr marL="64769">
              <a:lnSpc>
                <a:spcPct val="100000"/>
              </a:lnSpc>
              <a:spcBef>
                <a:spcPts val="2730"/>
              </a:spcBef>
            </a:pPr>
            <a:r>
              <a:rPr sz="3000" b="0" baseline="9722" dirty="0">
                <a:solidFill>
                  <a:srgbClr val="94C600"/>
                </a:solidFill>
                <a:latin typeface="Wingdings 2"/>
                <a:cs typeface="Wingdings 2"/>
              </a:rPr>
              <a:t>O</a:t>
            </a:r>
            <a:r>
              <a:rPr sz="2600" b="0" dirty="0">
                <a:latin typeface="Palatino Linotype"/>
                <a:cs typeface="Palatino Linotype"/>
              </a:rPr>
              <a:t>Close</a:t>
            </a:r>
            <a:r>
              <a:rPr sz="2600" b="0" spc="120" dirty="0">
                <a:latin typeface="Palatino Linotype"/>
                <a:cs typeface="Palatino Linotype"/>
              </a:rPr>
              <a:t> </a:t>
            </a:r>
            <a:r>
              <a:rPr sz="2600" b="0" dirty="0">
                <a:latin typeface="Palatino Linotype"/>
                <a:cs typeface="Palatino Linotype"/>
              </a:rPr>
              <a:t>the</a:t>
            </a:r>
            <a:r>
              <a:rPr sz="2600" b="0" spc="130" dirty="0">
                <a:latin typeface="Palatino Linotype"/>
                <a:cs typeface="Palatino Linotype"/>
              </a:rPr>
              <a:t> </a:t>
            </a:r>
            <a:r>
              <a:rPr sz="2600" b="0" dirty="0">
                <a:latin typeface="Palatino Linotype"/>
                <a:cs typeface="Palatino Linotype"/>
              </a:rPr>
              <a:t>mouth</a:t>
            </a:r>
            <a:r>
              <a:rPr sz="2600" b="0" spc="130" dirty="0">
                <a:latin typeface="Palatino Linotype"/>
                <a:cs typeface="Palatino Linotype"/>
              </a:rPr>
              <a:t> </a:t>
            </a:r>
            <a:r>
              <a:rPr sz="2600" b="0" dirty="0">
                <a:latin typeface="Palatino Linotype"/>
                <a:cs typeface="Palatino Linotype"/>
              </a:rPr>
              <a:t>of</a:t>
            </a:r>
            <a:r>
              <a:rPr sz="2600" b="0" spc="130" dirty="0">
                <a:latin typeface="Palatino Linotype"/>
                <a:cs typeface="Palatino Linotype"/>
              </a:rPr>
              <a:t> </a:t>
            </a:r>
            <a:r>
              <a:rPr sz="2600" b="0" dirty="0">
                <a:latin typeface="Palatino Linotype"/>
                <a:cs typeface="Palatino Linotype"/>
              </a:rPr>
              <a:t>the</a:t>
            </a:r>
            <a:r>
              <a:rPr sz="2600" b="0" spc="130" dirty="0">
                <a:latin typeface="Palatino Linotype"/>
                <a:cs typeface="Palatino Linotype"/>
              </a:rPr>
              <a:t> </a:t>
            </a:r>
            <a:r>
              <a:rPr sz="2600" b="0" dirty="0">
                <a:latin typeface="Palatino Linotype"/>
                <a:cs typeface="Palatino Linotype"/>
              </a:rPr>
              <a:t>dead</a:t>
            </a:r>
            <a:r>
              <a:rPr sz="2600" b="0" spc="135" dirty="0">
                <a:latin typeface="Palatino Linotype"/>
                <a:cs typeface="Palatino Linotype"/>
              </a:rPr>
              <a:t> </a:t>
            </a:r>
            <a:r>
              <a:rPr sz="2600" b="0" spc="-10" dirty="0">
                <a:latin typeface="Palatino Linotype"/>
                <a:cs typeface="Palatino Linotype"/>
              </a:rPr>
              <a:t>person</a:t>
            </a:r>
            <a:endParaRPr sz="2600" dirty="0">
              <a:latin typeface="Palatino Linotype"/>
              <a:cs typeface="Palatino Linotype"/>
            </a:endParaRPr>
          </a:p>
          <a:p>
            <a:pPr marL="64769">
              <a:lnSpc>
                <a:spcPct val="100000"/>
              </a:lnSpc>
              <a:spcBef>
                <a:spcPts val="2735"/>
              </a:spcBef>
            </a:pPr>
            <a:r>
              <a:rPr sz="3000" b="0" baseline="6944" dirty="0">
                <a:solidFill>
                  <a:srgbClr val="94C600"/>
                </a:solidFill>
                <a:latin typeface="Wingdings 2"/>
                <a:cs typeface="Wingdings 2"/>
              </a:rPr>
              <a:t>O</a:t>
            </a:r>
            <a:r>
              <a:rPr sz="2600" b="0" dirty="0">
                <a:latin typeface="Palatino Linotype"/>
                <a:cs typeface="Palatino Linotype"/>
              </a:rPr>
              <a:t>Tie</a:t>
            </a:r>
            <a:r>
              <a:rPr sz="2600" b="0" spc="155" dirty="0">
                <a:latin typeface="Palatino Linotype"/>
                <a:cs typeface="Palatino Linotype"/>
              </a:rPr>
              <a:t> </a:t>
            </a:r>
            <a:r>
              <a:rPr sz="2600" b="0" dirty="0">
                <a:latin typeface="Palatino Linotype"/>
                <a:cs typeface="Palatino Linotype"/>
              </a:rPr>
              <a:t>the</a:t>
            </a:r>
            <a:r>
              <a:rPr sz="2600" b="0" spc="160" dirty="0">
                <a:latin typeface="Palatino Linotype"/>
                <a:cs typeface="Palatino Linotype"/>
              </a:rPr>
              <a:t> </a:t>
            </a:r>
            <a:r>
              <a:rPr sz="2600" b="0" dirty="0">
                <a:latin typeface="Palatino Linotype"/>
                <a:cs typeface="Palatino Linotype"/>
              </a:rPr>
              <a:t>two</a:t>
            </a:r>
            <a:r>
              <a:rPr sz="2600" b="0" spc="155" dirty="0">
                <a:latin typeface="Palatino Linotype"/>
                <a:cs typeface="Palatino Linotype"/>
              </a:rPr>
              <a:t> </a:t>
            </a:r>
            <a:r>
              <a:rPr sz="2600" b="0" dirty="0">
                <a:latin typeface="Palatino Linotype"/>
                <a:cs typeface="Palatino Linotype"/>
              </a:rPr>
              <a:t>jaws</a:t>
            </a:r>
            <a:r>
              <a:rPr sz="2600" b="0" spc="160" dirty="0">
                <a:latin typeface="Palatino Linotype"/>
                <a:cs typeface="Palatino Linotype"/>
              </a:rPr>
              <a:t> </a:t>
            </a:r>
            <a:r>
              <a:rPr sz="2600" b="0" dirty="0">
                <a:latin typeface="Palatino Linotype"/>
                <a:cs typeface="Palatino Linotype"/>
              </a:rPr>
              <a:t>so</a:t>
            </a:r>
            <a:r>
              <a:rPr sz="2600" b="0" spc="160" dirty="0">
                <a:latin typeface="Palatino Linotype"/>
                <a:cs typeface="Palatino Linotype"/>
              </a:rPr>
              <a:t> </a:t>
            </a:r>
            <a:r>
              <a:rPr sz="2600" b="0" dirty="0">
                <a:latin typeface="Palatino Linotype"/>
                <a:cs typeface="Palatino Linotype"/>
              </a:rPr>
              <a:t>that</a:t>
            </a:r>
            <a:r>
              <a:rPr sz="2600" b="0" spc="155" dirty="0">
                <a:latin typeface="Palatino Linotype"/>
                <a:cs typeface="Palatino Linotype"/>
              </a:rPr>
              <a:t> </a:t>
            </a:r>
            <a:r>
              <a:rPr sz="2600" b="0" dirty="0">
                <a:latin typeface="Palatino Linotype"/>
                <a:cs typeface="Palatino Linotype"/>
              </a:rPr>
              <a:t>the</a:t>
            </a:r>
            <a:r>
              <a:rPr sz="2600" b="0" spc="160" dirty="0">
                <a:latin typeface="Palatino Linotype"/>
                <a:cs typeface="Palatino Linotype"/>
              </a:rPr>
              <a:t> </a:t>
            </a:r>
            <a:r>
              <a:rPr sz="2600" b="0" dirty="0">
                <a:latin typeface="Palatino Linotype"/>
                <a:cs typeface="Palatino Linotype"/>
              </a:rPr>
              <a:t>mouth</a:t>
            </a:r>
            <a:r>
              <a:rPr sz="2600" b="0" spc="155" dirty="0">
                <a:latin typeface="Palatino Linotype"/>
                <a:cs typeface="Palatino Linotype"/>
              </a:rPr>
              <a:t> </a:t>
            </a:r>
            <a:r>
              <a:rPr sz="2600" b="0" dirty="0">
                <a:latin typeface="Palatino Linotype"/>
                <a:cs typeface="Palatino Linotype"/>
              </a:rPr>
              <a:t>does</a:t>
            </a:r>
            <a:r>
              <a:rPr sz="2600" b="0" spc="160" dirty="0">
                <a:latin typeface="Palatino Linotype"/>
                <a:cs typeface="Palatino Linotype"/>
              </a:rPr>
              <a:t> </a:t>
            </a:r>
            <a:r>
              <a:rPr sz="2600" b="0" dirty="0">
                <a:latin typeface="Palatino Linotype"/>
                <a:cs typeface="Palatino Linotype"/>
              </a:rPr>
              <a:t>not</a:t>
            </a:r>
            <a:r>
              <a:rPr sz="2600" b="0" spc="160" dirty="0">
                <a:latin typeface="Palatino Linotype"/>
                <a:cs typeface="Palatino Linotype"/>
              </a:rPr>
              <a:t> </a:t>
            </a:r>
            <a:r>
              <a:rPr sz="2600" b="0" spc="-20" dirty="0">
                <a:latin typeface="Palatino Linotype"/>
                <a:cs typeface="Palatino Linotype"/>
              </a:rPr>
              <a:t>open</a:t>
            </a:r>
            <a:endParaRPr sz="2600" dirty="0">
              <a:latin typeface="Palatino Linotype"/>
              <a:cs typeface="Palatino Linotype"/>
            </a:endParaRPr>
          </a:p>
          <a:p>
            <a:pPr marL="64769">
              <a:lnSpc>
                <a:spcPct val="100000"/>
              </a:lnSpc>
              <a:spcBef>
                <a:spcPts val="2815"/>
              </a:spcBef>
            </a:pPr>
            <a:r>
              <a:rPr sz="3000" b="0" baseline="9722" dirty="0">
                <a:solidFill>
                  <a:srgbClr val="94C600"/>
                </a:solidFill>
                <a:latin typeface="Wingdings 2"/>
                <a:cs typeface="Wingdings 2"/>
              </a:rPr>
              <a:t>O</a:t>
            </a:r>
            <a:r>
              <a:rPr sz="2600" b="0" dirty="0">
                <a:latin typeface="Palatino Linotype"/>
                <a:cs typeface="Palatino Linotype"/>
              </a:rPr>
              <a:t>Straighten</a:t>
            </a:r>
            <a:r>
              <a:rPr sz="2600" b="0" spc="114" dirty="0">
                <a:latin typeface="Palatino Linotype"/>
                <a:cs typeface="Palatino Linotype"/>
              </a:rPr>
              <a:t> </a:t>
            </a:r>
            <a:r>
              <a:rPr sz="2600" b="0" spc="75" dirty="0">
                <a:latin typeface="Palatino Linotype"/>
                <a:cs typeface="Palatino Linotype"/>
              </a:rPr>
              <a:t>his/her</a:t>
            </a:r>
            <a:r>
              <a:rPr sz="2600" b="0" spc="120" dirty="0">
                <a:latin typeface="Palatino Linotype"/>
                <a:cs typeface="Palatino Linotype"/>
              </a:rPr>
              <a:t> </a:t>
            </a:r>
            <a:r>
              <a:rPr sz="2600" b="0" dirty="0">
                <a:latin typeface="Palatino Linotype"/>
                <a:cs typeface="Palatino Linotype"/>
              </a:rPr>
              <a:t>arms</a:t>
            </a:r>
            <a:r>
              <a:rPr sz="2600" b="0" spc="114" dirty="0">
                <a:latin typeface="Palatino Linotype"/>
                <a:cs typeface="Palatino Linotype"/>
              </a:rPr>
              <a:t> </a:t>
            </a:r>
            <a:r>
              <a:rPr sz="2600" b="0" dirty="0">
                <a:latin typeface="Palatino Linotype"/>
                <a:cs typeface="Palatino Linotype"/>
              </a:rPr>
              <a:t>and</a:t>
            </a:r>
            <a:r>
              <a:rPr sz="2600" b="0" spc="120" dirty="0">
                <a:latin typeface="Palatino Linotype"/>
                <a:cs typeface="Palatino Linotype"/>
              </a:rPr>
              <a:t> </a:t>
            </a:r>
            <a:r>
              <a:rPr sz="2600" b="0" dirty="0">
                <a:latin typeface="Palatino Linotype"/>
                <a:cs typeface="Palatino Linotype"/>
              </a:rPr>
              <a:t>place</a:t>
            </a:r>
            <a:r>
              <a:rPr sz="2600" b="0" spc="114" dirty="0">
                <a:latin typeface="Palatino Linotype"/>
                <a:cs typeface="Palatino Linotype"/>
              </a:rPr>
              <a:t> </a:t>
            </a:r>
            <a:r>
              <a:rPr sz="2600" b="0" dirty="0">
                <a:latin typeface="Palatino Linotype"/>
                <a:cs typeface="Palatino Linotype"/>
              </a:rPr>
              <a:t>them</a:t>
            </a:r>
            <a:r>
              <a:rPr sz="2600" b="0" spc="120" dirty="0">
                <a:latin typeface="Palatino Linotype"/>
                <a:cs typeface="Palatino Linotype"/>
              </a:rPr>
              <a:t> </a:t>
            </a:r>
            <a:r>
              <a:rPr sz="2600" b="0" dirty="0">
                <a:latin typeface="Palatino Linotype"/>
                <a:cs typeface="Palatino Linotype"/>
              </a:rPr>
              <a:t>on</a:t>
            </a:r>
            <a:r>
              <a:rPr sz="2600" b="0" spc="120" dirty="0">
                <a:latin typeface="Palatino Linotype"/>
                <a:cs typeface="Palatino Linotype"/>
              </a:rPr>
              <a:t> </a:t>
            </a:r>
            <a:r>
              <a:rPr sz="2600" b="0" dirty="0">
                <a:latin typeface="Palatino Linotype"/>
                <a:cs typeface="Palatino Linotype"/>
              </a:rPr>
              <a:t>the</a:t>
            </a:r>
            <a:r>
              <a:rPr sz="2600" b="0" spc="114" dirty="0">
                <a:latin typeface="Palatino Linotype"/>
                <a:cs typeface="Palatino Linotype"/>
              </a:rPr>
              <a:t> </a:t>
            </a:r>
            <a:r>
              <a:rPr sz="2600" b="0" dirty="0">
                <a:latin typeface="Palatino Linotype"/>
                <a:cs typeface="Palatino Linotype"/>
              </a:rPr>
              <a:t>two</a:t>
            </a:r>
            <a:r>
              <a:rPr sz="2600" b="0" spc="120" dirty="0">
                <a:latin typeface="Palatino Linotype"/>
                <a:cs typeface="Palatino Linotype"/>
              </a:rPr>
              <a:t> </a:t>
            </a:r>
            <a:r>
              <a:rPr sz="2600" b="0" dirty="0">
                <a:latin typeface="Palatino Linotype"/>
                <a:cs typeface="Palatino Linotype"/>
              </a:rPr>
              <a:t>sides</a:t>
            </a:r>
            <a:r>
              <a:rPr sz="2600" b="0" spc="114" dirty="0">
                <a:latin typeface="Palatino Linotype"/>
                <a:cs typeface="Palatino Linotype"/>
              </a:rPr>
              <a:t> </a:t>
            </a:r>
            <a:r>
              <a:rPr sz="2600" b="0" dirty="0">
                <a:latin typeface="Palatino Linotype"/>
                <a:cs typeface="Palatino Linotype"/>
              </a:rPr>
              <a:t>of</a:t>
            </a:r>
            <a:r>
              <a:rPr sz="2600" b="0" spc="120" dirty="0">
                <a:latin typeface="Palatino Linotype"/>
                <a:cs typeface="Palatino Linotype"/>
              </a:rPr>
              <a:t> </a:t>
            </a:r>
            <a:r>
              <a:rPr sz="2600" b="0" dirty="0">
                <a:latin typeface="Palatino Linotype"/>
                <a:cs typeface="Palatino Linotype"/>
              </a:rPr>
              <a:t>his</a:t>
            </a:r>
            <a:r>
              <a:rPr sz="2600" b="0" spc="120" dirty="0">
                <a:latin typeface="Palatino Linotype"/>
                <a:cs typeface="Palatino Linotype"/>
              </a:rPr>
              <a:t> </a:t>
            </a:r>
            <a:r>
              <a:rPr sz="2600" b="0" spc="-20" dirty="0">
                <a:latin typeface="Palatino Linotype"/>
                <a:cs typeface="Palatino Linotype"/>
              </a:rPr>
              <a:t>body</a:t>
            </a:r>
            <a:endParaRPr sz="2600" dirty="0">
              <a:latin typeface="Palatino Linotype"/>
              <a:cs typeface="Palatino Linotype"/>
            </a:endParaRPr>
          </a:p>
          <a:p>
            <a:pPr marL="64769">
              <a:lnSpc>
                <a:spcPct val="100000"/>
              </a:lnSpc>
              <a:spcBef>
                <a:spcPts val="2735"/>
              </a:spcBef>
            </a:pPr>
            <a:r>
              <a:rPr sz="3000" b="0" baseline="9722" dirty="0">
                <a:solidFill>
                  <a:srgbClr val="94C600"/>
                </a:solidFill>
                <a:latin typeface="Wingdings 2"/>
                <a:cs typeface="Wingdings 2"/>
              </a:rPr>
              <a:t>O</a:t>
            </a:r>
            <a:r>
              <a:rPr sz="2600" b="0" dirty="0">
                <a:latin typeface="Palatino Linotype"/>
                <a:cs typeface="Palatino Linotype"/>
              </a:rPr>
              <a:t>Straighten</a:t>
            </a:r>
            <a:r>
              <a:rPr sz="2600" b="0" spc="175" dirty="0">
                <a:latin typeface="Palatino Linotype"/>
                <a:cs typeface="Palatino Linotype"/>
              </a:rPr>
              <a:t> </a:t>
            </a:r>
            <a:r>
              <a:rPr sz="2600" b="0" spc="75" dirty="0">
                <a:latin typeface="Palatino Linotype"/>
                <a:cs typeface="Palatino Linotype"/>
              </a:rPr>
              <a:t>his/her</a:t>
            </a:r>
            <a:r>
              <a:rPr sz="2600" b="0" spc="180" dirty="0">
                <a:latin typeface="Palatino Linotype"/>
                <a:cs typeface="Palatino Linotype"/>
              </a:rPr>
              <a:t> </a:t>
            </a:r>
            <a:r>
              <a:rPr sz="2600" b="0" spc="-20" dirty="0">
                <a:latin typeface="Palatino Linotype"/>
                <a:cs typeface="Palatino Linotype"/>
              </a:rPr>
              <a:t>legs</a:t>
            </a:r>
            <a:endParaRPr sz="2600" dirty="0">
              <a:latin typeface="Palatino Linotype"/>
              <a:cs typeface="Palatino Linotype"/>
            </a:endParaRPr>
          </a:p>
          <a:p>
            <a:pPr marL="64769">
              <a:lnSpc>
                <a:spcPct val="100000"/>
              </a:lnSpc>
              <a:spcBef>
                <a:spcPts val="2735"/>
              </a:spcBef>
            </a:pPr>
            <a:r>
              <a:rPr sz="3000" b="0" baseline="6944" dirty="0">
                <a:solidFill>
                  <a:srgbClr val="94C600"/>
                </a:solidFill>
                <a:latin typeface="Wingdings 2"/>
                <a:cs typeface="Wingdings 2"/>
              </a:rPr>
              <a:t>O</a:t>
            </a:r>
            <a:r>
              <a:rPr sz="2600" b="0" dirty="0">
                <a:latin typeface="Palatino Linotype"/>
                <a:cs typeface="Palatino Linotype"/>
              </a:rPr>
              <a:t>Cover</a:t>
            </a:r>
            <a:r>
              <a:rPr sz="2600" b="0" spc="5" dirty="0">
                <a:latin typeface="Palatino Linotype"/>
                <a:cs typeface="Palatino Linotype"/>
              </a:rPr>
              <a:t> </a:t>
            </a:r>
            <a:r>
              <a:rPr sz="2600" b="0" dirty="0">
                <a:latin typeface="Palatino Linotype"/>
                <a:cs typeface="Palatino Linotype"/>
              </a:rPr>
              <a:t>the</a:t>
            </a:r>
            <a:r>
              <a:rPr sz="2600" b="0" spc="10" dirty="0">
                <a:latin typeface="Palatino Linotype"/>
                <a:cs typeface="Palatino Linotype"/>
              </a:rPr>
              <a:t> </a:t>
            </a:r>
            <a:r>
              <a:rPr sz="2600" b="0" dirty="0">
                <a:latin typeface="Palatino Linotype"/>
                <a:cs typeface="Palatino Linotype"/>
              </a:rPr>
              <a:t>dead</a:t>
            </a:r>
            <a:r>
              <a:rPr sz="2600" b="0" spc="10" dirty="0">
                <a:latin typeface="Palatino Linotype"/>
                <a:cs typeface="Palatino Linotype"/>
              </a:rPr>
              <a:t> </a:t>
            </a:r>
            <a:r>
              <a:rPr sz="2600" b="0" spc="-20" dirty="0">
                <a:latin typeface="Palatino Linotype"/>
                <a:cs typeface="Palatino Linotype"/>
              </a:rPr>
              <a:t>body</a:t>
            </a:r>
            <a:endParaRPr sz="2600" dirty="0">
              <a:latin typeface="Palatino Linotype"/>
              <a:cs typeface="Palatino Linotype"/>
            </a:endParaRPr>
          </a:p>
          <a:p>
            <a:pPr marL="64769">
              <a:lnSpc>
                <a:spcPct val="100000"/>
              </a:lnSpc>
              <a:spcBef>
                <a:spcPts val="2735"/>
              </a:spcBef>
            </a:pPr>
            <a:r>
              <a:rPr sz="3000" b="0" baseline="6944" dirty="0">
                <a:solidFill>
                  <a:srgbClr val="94C600"/>
                </a:solidFill>
                <a:latin typeface="Wingdings 2"/>
                <a:cs typeface="Wingdings 2"/>
              </a:rPr>
              <a:t>O</a:t>
            </a:r>
            <a:r>
              <a:rPr sz="2600" b="0" dirty="0">
                <a:latin typeface="Palatino Linotype"/>
                <a:cs typeface="Palatino Linotype"/>
              </a:rPr>
              <a:t>Switch</a:t>
            </a:r>
            <a:r>
              <a:rPr sz="2600" b="0" spc="95" dirty="0">
                <a:latin typeface="Palatino Linotype"/>
                <a:cs typeface="Palatino Linotype"/>
              </a:rPr>
              <a:t> </a:t>
            </a:r>
            <a:r>
              <a:rPr sz="2600" b="0" dirty="0">
                <a:latin typeface="Palatino Linotype"/>
                <a:cs typeface="Palatino Linotype"/>
              </a:rPr>
              <a:t>on</a:t>
            </a:r>
            <a:r>
              <a:rPr sz="2600" b="0" spc="95" dirty="0">
                <a:latin typeface="Palatino Linotype"/>
                <a:cs typeface="Palatino Linotype"/>
              </a:rPr>
              <a:t> </a:t>
            </a:r>
            <a:r>
              <a:rPr sz="2600" b="0" dirty="0">
                <a:latin typeface="Palatino Linotype"/>
                <a:cs typeface="Palatino Linotype"/>
              </a:rPr>
              <a:t>the</a:t>
            </a:r>
            <a:r>
              <a:rPr sz="2600" b="0" spc="100" dirty="0">
                <a:latin typeface="Palatino Linotype"/>
                <a:cs typeface="Palatino Linotype"/>
              </a:rPr>
              <a:t> </a:t>
            </a:r>
            <a:r>
              <a:rPr sz="2600" b="0" dirty="0">
                <a:latin typeface="Palatino Linotype"/>
                <a:cs typeface="Palatino Linotype"/>
              </a:rPr>
              <a:t>light</a:t>
            </a:r>
            <a:r>
              <a:rPr sz="2600" b="0" spc="95" dirty="0">
                <a:latin typeface="Palatino Linotype"/>
                <a:cs typeface="Palatino Linotype"/>
              </a:rPr>
              <a:t> </a:t>
            </a:r>
            <a:r>
              <a:rPr sz="2600" b="0" dirty="0">
                <a:latin typeface="Palatino Linotype"/>
                <a:cs typeface="Palatino Linotype"/>
              </a:rPr>
              <a:t>in</a:t>
            </a:r>
            <a:r>
              <a:rPr sz="2600" b="0" spc="100" dirty="0">
                <a:latin typeface="Palatino Linotype"/>
                <a:cs typeface="Palatino Linotype"/>
              </a:rPr>
              <a:t> </a:t>
            </a:r>
            <a:r>
              <a:rPr sz="2600" b="0" dirty="0">
                <a:latin typeface="Palatino Linotype"/>
                <a:cs typeface="Palatino Linotype"/>
              </a:rPr>
              <a:t>the</a:t>
            </a:r>
            <a:r>
              <a:rPr sz="2600" b="0" spc="95" dirty="0">
                <a:latin typeface="Palatino Linotype"/>
                <a:cs typeface="Palatino Linotype"/>
              </a:rPr>
              <a:t> </a:t>
            </a:r>
            <a:r>
              <a:rPr sz="2600" b="0" dirty="0">
                <a:latin typeface="Palatino Linotype"/>
                <a:cs typeface="Palatino Linotype"/>
              </a:rPr>
              <a:t>room</a:t>
            </a:r>
            <a:r>
              <a:rPr sz="2600" b="0" spc="95" dirty="0">
                <a:latin typeface="Palatino Linotype"/>
                <a:cs typeface="Palatino Linotype"/>
              </a:rPr>
              <a:t> </a:t>
            </a:r>
            <a:r>
              <a:rPr sz="2600" b="0" dirty="0">
                <a:latin typeface="Palatino Linotype"/>
                <a:cs typeface="Palatino Linotype"/>
              </a:rPr>
              <a:t>where</a:t>
            </a:r>
            <a:r>
              <a:rPr sz="2600" b="0" spc="100" dirty="0">
                <a:latin typeface="Palatino Linotype"/>
                <a:cs typeface="Palatino Linotype"/>
              </a:rPr>
              <a:t> </a:t>
            </a:r>
            <a:r>
              <a:rPr sz="2600" b="0" dirty="0">
                <a:latin typeface="Palatino Linotype"/>
                <a:cs typeface="Palatino Linotype"/>
              </a:rPr>
              <a:t>the</a:t>
            </a:r>
            <a:r>
              <a:rPr sz="2600" b="0" spc="95" dirty="0">
                <a:latin typeface="Palatino Linotype"/>
                <a:cs typeface="Palatino Linotype"/>
              </a:rPr>
              <a:t> </a:t>
            </a:r>
            <a:r>
              <a:rPr sz="2600" b="0" dirty="0">
                <a:latin typeface="Palatino Linotype"/>
                <a:cs typeface="Palatino Linotype"/>
              </a:rPr>
              <a:t>dead</a:t>
            </a:r>
            <a:r>
              <a:rPr sz="2600" b="0" spc="100" dirty="0">
                <a:latin typeface="Palatino Linotype"/>
                <a:cs typeface="Palatino Linotype"/>
              </a:rPr>
              <a:t> </a:t>
            </a:r>
            <a:r>
              <a:rPr sz="2600" b="0" dirty="0">
                <a:latin typeface="Palatino Linotype"/>
                <a:cs typeface="Palatino Linotype"/>
              </a:rPr>
              <a:t>body</a:t>
            </a:r>
            <a:r>
              <a:rPr sz="2600" b="0" spc="95" dirty="0">
                <a:latin typeface="Palatino Linotype"/>
                <a:cs typeface="Palatino Linotype"/>
              </a:rPr>
              <a:t> </a:t>
            </a:r>
            <a:r>
              <a:rPr sz="2600" b="0" dirty="0">
                <a:latin typeface="Palatino Linotype"/>
                <a:cs typeface="Palatino Linotype"/>
              </a:rPr>
              <a:t>is</a:t>
            </a:r>
            <a:r>
              <a:rPr sz="2600" b="0" spc="100" dirty="0">
                <a:latin typeface="Palatino Linotype"/>
                <a:cs typeface="Palatino Linotype"/>
              </a:rPr>
              <a:t> </a:t>
            </a:r>
            <a:r>
              <a:rPr sz="2600" b="0" spc="-20" dirty="0">
                <a:latin typeface="Palatino Linotype"/>
                <a:cs typeface="Palatino Linotype"/>
              </a:rPr>
              <a:t>kept</a:t>
            </a:r>
            <a:endParaRPr sz="2600" dirty="0">
              <a:latin typeface="Palatino Linotype"/>
              <a:cs typeface="Palatino Linotype"/>
            </a:endParaRPr>
          </a:p>
          <a:p>
            <a:pPr marL="64769">
              <a:lnSpc>
                <a:spcPct val="100000"/>
              </a:lnSpc>
              <a:spcBef>
                <a:spcPts val="2815"/>
              </a:spcBef>
            </a:pPr>
            <a:r>
              <a:rPr sz="3000" b="0" baseline="9722" dirty="0">
                <a:solidFill>
                  <a:srgbClr val="94C600"/>
                </a:solidFill>
                <a:latin typeface="Wingdings 2"/>
                <a:cs typeface="Wingdings 2"/>
              </a:rPr>
              <a:t>O</a:t>
            </a:r>
            <a:r>
              <a:rPr sz="2600" b="0" dirty="0">
                <a:latin typeface="Palatino Linotype"/>
                <a:cs typeface="Palatino Linotype"/>
              </a:rPr>
              <a:t>Arrange</a:t>
            </a:r>
            <a:r>
              <a:rPr sz="2600" b="0" spc="80" dirty="0">
                <a:latin typeface="Palatino Linotype"/>
                <a:cs typeface="Palatino Linotype"/>
              </a:rPr>
              <a:t> </a:t>
            </a:r>
            <a:r>
              <a:rPr sz="2600" b="0" dirty="0">
                <a:latin typeface="Palatino Linotype"/>
                <a:cs typeface="Palatino Linotype"/>
              </a:rPr>
              <a:t>the</a:t>
            </a:r>
            <a:r>
              <a:rPr sz="2600" b="0" spc="85" dirty="0">
                <a:latin typeface="Palatino Linotype"/>
                <a:cs typeface="Palatino Linotype"/>
              </a:rPr>
              <a:t> </a:t>
            </a:r>
            <a:r>
              <a:rPr sz="2600" b="0" dirty="0">
                <a:latin typeface="Palatino Linotype"/>
                <a:cs typeface="Palatino Linotype"/>
              </a:rPr>
              <a:t>funeral</a:t>
            </a:r>
            <a:r>
              <a:rPr sz="2600" b="0" spc="85" dirty="0">
                <a:latin typeface="Palatino Linotype"/>
                <a:cs typeface="Palatino Linotype"/>
              </a:rPr>
              <a:t> </a:t>
            </a:r>
            <a:r>
              <a:rPr sz="2600" b="0" dirty="0">
                <a:latin typeface="Palatino Linotype"/>
                <a:cs typeface="Palatino Linotype"/>
              </a:rPr>
              <a:t>as</a:t>
            </a:r>
            <a:r>
              <a:rPr sz="2600" b="0" spc="85" dirty="0">
                <a:latin typeface="Palatino Linotype"/>
                <a:cs typeface="Palatino Linotype"/>
              </a:rPr>
              <a:t> </a:t>
            </a:r>
            <a:r>
              <a:rPr sz="2600" b="0" dirty="0">
                <a:latin typeface="Palatino Linotype"/>
                <a:cs typeface="Palatino Linotype"/>
              </a:rPr>
              <a:t>soon</a:t>
            </a:r>
            <a:r>
              <a:rPr sz="2600" b="0" spc="85" dirty="0">
                <a:latin typeface="Palatino Linotype"/>
                <a:cs typeface="Palatino Linotype"/>
              </a:rPr>
              <a:t> </a:t>
            </a:r>
            <a:r>
              <a:rPr sz="2600" b="0" dirty="0">
                <a:latin typeface="Palatino Linotype"/>
                <a:cs typeface="Palatino Linotype"/>
              </a:rPr>
              <a:t>as</a:t>
            </a:r>
            <a:r>
              <a:rPr sz="2600" b="0" spc="80" dirty="0">
                <a:latin typeface="Palatino Linotype"/>
                <a:cs typeface="Palatino Linotype"/>
              </a:rPr>
              <a:t> </a:t>
            </a:r>
            <a:r>
              <a:rPr sz="2600" b="0" spc="-10" dirty="0">
                <a:latin typeface="Palatino Linotype"/>
                <a:cs typeface="Palatino Linotype"/>
              </a:rPr>
              <a:t>possible</a:t>
            </a:r>
            <a:endParaRPr sz="2600" dirty="0">
              <a:latin typeface="Palatino Linotype"/>
              <a:cs typeface="Palatino Linotype"/>
            </a:endParaRPr>
          </a:p>
          <a:p>
            <a:pPr marL="64769">
              <a:lnSpc>
                <a:spcPct val="100000"/>
              </a:lnSpc>
              <a:spcBef>
                <a:spcPts val="2735"/>
              </a:spcBef>
            </a:pPr>
            <a:r>
              <a:rPr sz="3000" b="0" baseline="9722" dirty="0">
                <a:solidFill>
                  <a:srgbClr val="94C600"/>
                </a:solidFill>
                <a:latin typeface="Wingdings 2"/>
                <a:cs typeface="Wingdings 2"/>
              </a:rPr>
              <a:t>O</a:t>
            </a:r>
            <a:r>
              <a:rPr sz="2600" b="0" dirty="0">
                <a:latin typeface="Palatino Linotype"/>
                <a:cs typeface="Palatino Linotype"/>
              </a:rPr>
              <a:t>Inform</a:t>
            </a:r>
            <a:r>
              <a:rPr sz="2600" b="0" spc="160" dirty="0">
                <a:latin typeface="Palatino Linotype"/>
                <a:cs typeface="Palatino Linotype"/>
              </a:rPr>
              <a:t> </a:t>
            </a:r>
            <a:r>
              <a:rPr sz="2600" b="0" dirty="0">
                <a:latin typeface="Palatino Linotype"/>
                <a:cs typeface="Palatino Linotype"/>
              </a:rPr>
              <a:t>the</a:t>
            </a:r>
            <a:r>
              <a:rPr sz="2600" b="0" spc="165" dirty="0">
                <a:latin typeface="Palatino Linotype"/>
                <a:cs typeface="Palatino Linotype"/>
              </a:rPr>
              <a:t> </a:t>
            </a:r>
            <a:r>
              <a:rPr sz="2600" b="0" dirty="0">
                <a:latin typeface="Palatino Linotype"/>
                <a:cs typeface="Palatino Linotype"/>
              </a:rPr>
              <a:t>mu’mineen</a:t>
            </a:r>
            <a:r>
              <a:rPr sz="2600" b="0" spc="165" dirty="0">
                <a:latin typeface="Palatino Linotype"/>
                <a:cs typeface="Palatino Linotype"/>
              </a:rPr>
              <a:t> </a:t>
            </a:r>
            <a:r>
              <a:rPr sz="2600" b="0" spc="50" dirty="0">
                <a:latin typeface="Palatino Linotype"/>
                <a:cs typeface="Palatino Linotype"/>
              </a:rPr>
              <a:t>to</a:t>
            </a:r>
            <a:r>
              <a:rPr sz="2600" b="0" spc="165" dirty="0">
                <a:latin typeface="Palatino Linotype"/>
                <a:cs typeface="Palatino Linotype"/>
              </a:rPr>
              <a:t> </a:t>
            </a:r>
            <a:r>
              <a:rPr sz="2600" b="0" dirty="0">
                <a:latin typeface="Palatino Linotype"/>
                <a:cs typeface="Palatino Linotype"/>
              </a:rPr>
              <a:t>attend</a:t>
            </a:r>
            <a:r>
              <a:rPr sz="2600" b="0" spc="165" dirty="0">
                <a:latin typeface="Palatino Linotype"/>
                <a:cs typeface="Palatino Linotype"/>
              </a:rPr>
              <a:t> </a:t>
            </a:r>
            <a:r>
              <a:rPr sz="2600" b="0" dirty="0">
                <a:latin typeface="Palatino Linotype"/>
                <a:cs typeface="Palatino Linotype"/>
              </a:rPr>
              <a:t>the</a:t>
            </a:r>
            <a:r>
              <a:rPr sz="2600" b="0" spc="160" dirty="0">
                <a:latin typeface="Palatino Linotype"/>
                <a:cs typeface="Palatino Linotype"/>
              </a:rPr>
              <a:t> </a:t>
            </a:r>
            <a:r>
              <a:rPr sz="2600" b="0" spc="-10" dirty="0">
                <a:latin typeface="Palatino Linotype"/>
                <a:cs typeface="Palatino Linotype"/>
              </a:rPr>
              <a:t>funeral.</a:t>
            </a:r>
            <a:endParaRPr sz="2600" dirty="0">
              <a:latin typeface="Palatino Linotype"/>
              <a:cs typeface="Palatino Linotyp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854" y="646965"/>
            <a:ext cx="11011535" cy="1125308"/>
          </a:xfrm>
          <a:prstGeom prst="rect">
            <a:avLst/>
          </a:prstGeom>
        </p:spPr>
        <p:txBody>
          <a:bodyPr vert="horz" wrap="square" lIns="0" tIns="17145" rIns="0" bIns="0" rtlCol="0">
            <a:spAutoFit/>
          </a:bodyPr>
          <a:lstStyle/>
          <a:p>
            <a:pPr marL="12700">
              <a:lnSpc>
                <a:spcPct val="100000"/>
              </a:lnSpc>
              <a:spcBef>
                <a:spcPts val="135"/>
              </a:spcBef>
            </a:pPr>
            <a:r>
              <a:rPr lang="en-US" sz="7200" dirty="0">
                <a:solidFill>
                  <a:srgbClr val="5C5C5C"/>
                </a:solidFill>
                <a:latin typeface="DINCondensed-Bold"/>
              </a:rPr>
              <a:t>AFTER</a:t>
            </a:r>
            <a:r>
              <a:rPr lang="en-US" sz="6000" b="1" i="0" dirty="0">
                <a:solidFill>
                  <a:srgbClr val="747676"/>
                </a:solidFill>
                <a:effectLst/>
                <a:latin typeface="DINCondensed-Bold"/>
              </a:rPr>
              <a:t> </a:t>
            </a:r>
            <a:r>
              <a:rPr lang="en-US" sz="7200" dirty="0">
                <a:solidFill>
                  <a:srgbClr val="5C5C5C"/>
                </a:solidFill>
                <a:latin typeface="DINCondensed-Bold"/>
              </a:rPr>
              <a:t>THE DEATH</a:t>
            </a:r>
            <a:endParaRPr sz="7200" dirty="0">
              <a:solidFill>
                <a:srgbClr val="5C5C5C"/>
              </a:solidFill>
              <a:latin typeface="DINCondensed-Bold"/>
            </a:endParaRPr>
          </a:p>
        </p:txBody>
      </p:sp>
      <p:sp>
        <p:nvSpPr>
          <p:cNvPr id="3" name="object 3"/>
          <p:cNvSpPr txBox="1"/>
          <p:nvPr/>
        </p:nvSpPr>
        <p:spPr>
          <a:xfrm>
            <a:off x="881108" y="2085664"/>
            <a:ext cx="18322290" cy="2842260"/>
          </a:xfrm>
          <a:prstGeom prst="rect">
            <a:avLst/>
          </a:prstGeom>
        </p:spPr>
        <p:txBody>
          <a:bodyPr vert="horz" wrap="square" lIns="0" tIns="11430" rIns="0" bIns="0" rtlCol="0">
            <a:spAutoFit/>
          </a:bodyPr>
          <a:lstStyle/>
          <a:p>
            <a:pPr marL="280670" marR="43180" indent="-230504">
              <a:lnSpc>
                <a:spcPct val="116300"/>
              </a:lnSpc>
              <a:spcBef>
                <a:spcPts val="90"/>
              </a:spcBef>
            </a:pPr>
            <a:r>
              <a:rPr sz="3000" baseline="9722" dirty="0">
                <a:solidFill>
                  <a:srgbClr val="94C600"/>
                </a:solidFill>
                <a:latin typeface="Wingdings 2"/>
                <a:cs typeface="Wingdings 2"/>
              </a:rPr>
              <a:t>O</a:t>
            </a:r>
            <a:r>
              <a:rPr sz="2600" dirty="0">
                <a:latin typeface="Palatino Linotype"/>
                <a:cs typeface="Palatino Linotype"/>
              </a:rPr>
              <a:t>They</a:t>
            </a:r>
            <a:r>
              <a:rPr sz="2600" spc="80" dirty="0">
                <a:latin typeface="Palatino Linotype"/>
                <a:cs typeface="Palatino Linotype"/>
              </a:rPr>
              <a:t> </a:t>
            </a:r>
            <a:r>
              <a:rPr sz="2600" dirty="0">
                <a:latin typeface="Palatino Linotype"/>
                <a:cs typeface="Palatino Linotype"/>
              </a:rPr>
              <a:t>cover</a:t>
            </a:r>
            <a:r>
              <a:rPr sz="2600" spc="80" dirty="0">
                <a:latin typeface="Palatino Linotype"/>
                <a:cs typeface="Palatino Linotype"/>
              </a:rPr>
              <a:t> </a:t>
            </a:r>
            <a:r>
              <a:rPr sz="2600" i="1" spc="100" dirty="0">
                <a:latin typeface="Calibri"/>
                <a:cs typeface="Calibri"/>
              </a:rPr>
              <a:t>Ghusl/Kafan/Dafan</a:t>
            </a:r>
            <a:r>
              <a:rPr sz="2600" i="1" spc="145" dirty="0">
                <a:latin typeface="Calibri"/>
                <a:cs typeface="Calibri"/>
              </a:rPr>
              <a:t> </a:t>
            </a:r>
            <a:r>
              <a:rPr sz="2600" spc="50" dirty="0">
                <a:latin typeface="Palatino Linotype"/>
                <a:cs typeface="Palatino Linotype"/>
              </a:rPr>
              <a:t>i.e.,</a:t>
            </a:r>
            <a:r>
              <a:rPr sz="2600" spc="80" dirty="0">
                <a:latin typeface="Palatino Linotype"/>
                <a:cs typeface="Palatino Linotype"/>
              </a:rPr>
              <a:t> </a:t>
            </a:r>
            <a:r>
              <a:rPr sz="2600" dirty="0">
                <a:latin typeface="Palatino Linotype"/>
                <a:cs typeface="Palatino Linotype"/>
              </a:rPr>
              <a:t>washing,</a:t>
            </a:r>
            <a:r>
              <a:rPr sz="2600" spc="80" dirty="0">
                <a:latin typeface="Palatino Linotype"/>
                <a:cs typeface="Palatino Linotype"/>
              </a:rPr>
              <a:t> </a:t>
            </a:r>
            <a:r>
              <a:rPr sz="2600" dirty="0">
                <a:latin typeface="Palatino Linotype"/>
                <a:cs typeface="Palatino Linotype"/>
              </a:rPr>
              <a:t>shrouding,</a:t>
            </a:r>
            <a:r>
              <a:rPr sz="2600" spc="80" dirty="0">
                <a:latin typeface="Palatino Linotype"/>
                <a:cs typeface="Palatino Linotype"/>
              </a:rPr>
              <a:t> </a:t>
            </a:r>
            <a:r>
              <a:rPr sz="2600" dirty="0">
                <a:latin typeface="Palatino Linotype"/>
                <a:cs typeface="Palatino Linotype"/>
              </a:rPr>
              <a:t>and</a:t>
            </a:r>
            <a:r>
              <a:rPr sz="2600" spc="80" dirty="0">
                <a:latin typeface="Palatino Linotype"/>
                <a:cs typeface="Palatino Linotype"/>
              </a:rPr>
              <a:t> </a:t>
            </a:r>
            <a:r>
              <a:rPr sz="2600" dirty="0">
                <a:latin typeface="Palatino Linotype"/>
                <a:cs typeface="Palatino Linotype"/>
              </a:rPr>
              <a:t>burying.</a:t>
            </a:r>
            <a:r>
              <a:rPr sz="2600" spc="80" dirty="0">
                <a:latin typeface="Palatino Linotype"/>
                <a:cs typeface="Palatino Linotype"/>
              </a:rPr>
              <a:t> </a:t>
            </a:r>
            <a:r>
              <a:rPr sz="2600" spc="-10" dirty="0">
                <a:latin typeface="Palatino Linotype"/>
                <a:cs typeface="Palatino Linotype"/>
              </a:rPr>
              <a:t>Basically,</a:t>
            </a:r>
            <a:r>
              <a:rPr sz="2600" spc="85" dirty="0">
                <a:latin typeface="Palatino Linotype"/>
                <a:cs typeface="Palatino Linotype"/>
              </a:rPr>
              <a:t> </a:t>
            </a:r>
            <a:r>
              <a:rPr sz="2600" dirty="0">
                <a:latin typeface="Palatino Linotype"/>
                <a:cs typeface="Palatino Linotype"/>
              </a:rPr>
              <a:t>these</a:t>
            </a:r>
            <a:r>
              <a:rPr sz="2600" spc="80" dirty="0">
                <a:latin typeface="Palatino Linotype"/>
                <a:cs typeface="Palatino Linotype"/>
              </a:rPr>
              <a:t> </a:t>
            </a:r>
            <a:r>
              <a:rPr sz="2600" dirty="0">
                <a:latin typeface="Palatino Linotype"/>
                <a:cs typeface="Palatino Linotype"/>
              </a:rPr>
              <a:t>are</a:t>
            </a:r>
            <a:r>
              <a:rPr sz="2600" spc="80" dirty="0">
                <a:latin typeface="Palatino Linotype"/>
                <a:cs typeface="Palatino Linotype"/>
              </a:rPr>
              <a:t> </a:t>
            </a:r>
            <a:r>
              <a:rPr sz="2600" i="1" spc="60" dirty="0">
                <a:latin typeface="Calibri"/>
                <a:cs typeface="Calibri"/>
              </a:rPr>
              <a:t>Wajib</a:t>
            </a:r>
            <a:r>
              <a:rPr sz="2600" i="1" spc="140" dirty="0">
                <a:latin typeface="Calibri"/>
                <a:cs typeface="Calibri"/>
              </a:rPr>
              <a:t> </a:t>
            </a:r>
            <a:r>
              <a:rPr sz="2600" dirty="0">
                <a:latin typeface="Palatino Linotype"/>
                <a:cs typeface="Palatino Linotype"/>
              </a:rPr>
              <a:t>(obligatory)</a:t>
            </a:r>
            <a:r>
              <a:rPr sz="2600" spc="80" dirty="0">
                <a:latin typeface="Palatino Linotype"/>
                <a:cs typeface="Palatino Linotype"/>
              </a:rPr>
              <a:t> </a:t>
            </a:r>
            <a:r>
              <a:rPr sz="2600" dirty="0">
                <a:latin typeface="Palatino Linotype"/>
                <a:cs typeface="Palatino Linotype"/>
              </a:rPr>
              <a:t>acts</a:t>
            </a:r>
            <a:r>
              <a:rPr sz="2600" spc="80" dirty="0">
                <a:latin typeface="Palatino Linotype"/>
                <a:cs typeface="Palatino Linotype"/>
              </a:rPr>
              <a:t> </a:t>
            </a:r>
            <a:r>
              <a:rPr sz="2600" dirty="0">
                <a:latin typeface="Palatino Linotype"/>
                <a:cs typeface="Palatino Linotype"/>
              </a:rPr>
              <a:t>for</a:t>
            </a:r>
            <a:r>
              <a:rPr sz="2600" spc="80" dirty="0">
                <a:latin typeface="Palatino Linotype"/>
                <a:cs typeface="Palatino Linotype"/>
              </a:rPr>
              <a:t> </a:t>
            </a:r>
            <a:r>
              <a:rPr sz="2600" dirty="0">
                <a:latin typeface="Palatino Linotype"/>
                <a:cs typeface="Palatino Linotype"/>
              </a:rPr>
              <a:t>all</a:t>
            </a:r>
            <a:r>
              <a:rPr sz="2600" spc="80" dirty="0">
                <a:latin typeface="Palatino Linotype"/>
                <a:cs typeface="Palatino Linotype"/>
              </a:rPr>
              <a:t> </a:t>
            </a:r>
            <a:r>
              <a:rPr sz="2600" spc="-25" dirty="0">
                <a:latin typeface="Palatino Linotype"/>
                <a:cs typeface="Palatino Linotype"/>
              </a:rPr>
              <a:t>of </a:t>
            </a:r>
            <a:r>
              <a:rPr sz="2600" dirty="0">
                <a:latin typeface="Palatino Linotype"/>
                <a:cs typeface="Palatino Linotype"/>
              </a:rPr>
              <a:t>us</a:t>
            </a:r>
            <a:r>
              <a:rPr sz="2600" spc="110" dirty="0">
                <a:latin typeface="Palatino Linotype"/>
                <a:cs typeface="Palatino Linotype"/>
              </a:rPr>
              <a:t> </a:t>
            </a:r>
            <a:r>
              <a:rPr sz="2600" dirty="0">
                <a:latin typeface="Palatino Linotype"/>
                <a:cs typeface="Palatino Linotype"/>
              </a:rPr>
              <a:t>but</a:t>
            </a:r>
            <a:r>
              <a:rPr sz="2600" spc="110" dirty="0">
                <a:latin typeface="Palatino Linotype"/>
                <a:cs typeface="Palatino Linotype"/>
              </a:rPr>
              <a:t> </a:t>
            </a:r>
            <a:r>
              <a:rPr sz="2600" i="1" spc="80" dirty="0">
                <a:latin typeface="Calibri"/>
                <a:cs typeface="Calibri"/>
              </a:rPr>
              <a:t>Kifai</a:t>
            </a:r>
            <a:r>
              <a:rPr sz="2600" i="1" spc="125" dirty="0">
                <a:latin typeface="Calibri"/>
                <a:cs typeface="Calibri"/>
              </a:rPr>
              <a:t> </a:t>
            </a:r>
            <a:r>
              <a:rPr sz="2600" i="1" dirty="0">
                <a:latin typeface="Calibri"/>
                <a:cs typeface="Calibri"/>
              </a:rPr>
              <a:t>-</a:t>
            </a:r>
            <a:r>
              <a:rPr sz="2600" i="1" spc="125" dirty="0">
                <a:latin typeface="Calibri"/>
                <a:cs typeface="Calibri"/>
              </a:rPr>
              <a:t> </a:t>
            </a:r>
            <a:r>
              <a:rPr sz="2600" i="1" spc="55" dirty="0">
                <a:latin typeface="Calibri"/>
                <a:cs typeface="Calibri"/>
              </a:rPr>
              <a:t>Wajibe</a:t>
            </a:r>
            <a:r>
              <a:rPr sz="2600" i="1" spc="125" dirty="0">
                <a:latin typeface="Calibri"/>
                <a:cs typeface="Calibri"/>
              </a:rPr>
              <a:t> </a:t>
            </a:r>
            <a:r>
              <a:rPr sz="2600" i="1" spc="80" dirty="0">
                <a:latin typeface="Calibri"/>
                <a:cs typeface="Calibri"/>
              </a:rPr>
              <a:t>Kifai</a:t>
            </a:r>
            <a:r>
              <a:rPr sz="2600" spc="80" dirty="0">
                <a:latin typeface="Palatino Linotype"/>
                <a:cs typeface="Palatino Linotype"/>
              </a:rPr>
              <a:t>,</a:t>
            </a:r>
            <a:r>
              <a:rPr sz="2600" spc="110" dirty="0">
                <a:latin typeface="Palatino Linotype"/>
                <a:cs typeface="Palatino Linotype"/>
              </a:rPr>
              <a:t> </a:t>
            </a:r>
            <a:r>
              <a:rPr sz="2600" dirty="0">
                <a:latin typeface="Palatino Linotype"/>
                <a:cs typeface="Palatino Linotype"/>
              </a:rPr>
              <a:t>which</a:t>
            </a:r>
            <a:r>
              <a:rPr sz="2600" spc="114" dirty="0">
                <a:latin typeface="Palatino Linotype"/>
                <a:cs typeface="Palatino Linotype"/>
              </a:rPr>
              <a:t> </a:t>
            </a:r>
            <a:r>
              <a:rPr sz="2600" dirty="0">
                <a:latin typeface="Palatino Linotype"/>
                <a:cs typeface="Palatino Linotype"/>
              </a:rPr>
              <a:t>means</a:t>
            </a:r>
            <a:r>
              <a:rPr sz="2600" spc="110" dirty="0">
                <a:latin typeface="Palatino Linotype"/>
                <a:cs typeface="Palatino Linotype"/>
              </a:rPr>
              <a:t> </a:t>
            </a:r>
            <a:r>
              <a:rPr sz="2600" dirty="0">
                <a:latin typeface="Palatino Linotype"/>
                <a:cs typeface="Palatino Linotype"/>
              </a:rPr>
              <a:t>if</a:t>
            </a:r>
            <a:r>
              <a:rPr sz="2600" spc="110" dirty="0">
                <a:latin typeface="Palatino Linotype"/>
                <a:cs typeface="Palatino Linotype"/>
              </a:rPr>
              <a:t> </a:t>
            </a:r>
            <a:r>
              <a:rPr sz="2600" dirty="0">
                <a:latin typeface="Palatino Linotype"/>
                <a:cs typeface="Palatino Linotype"/>
              </a:rPr>
              <a:t>one</a:t>
            </a:r>
            <a:r>
              <a:rPr sz="2600" spc="114" dirty="0">
                <a:latin typeface="Palatino Linotype"/>
                <a:cs typeface="Palatino Linotype"/>
              </a:rPr>
              <a:t> </a:t>
            </a:r>
            <a:r>
              <a:rPr sz="2600" dirty="0">
                <a:latin typeface="Palatino Linotype"/>
                <a:cs typeface="Palatino Linotype"/>
              </a:rPr>
              <a:t>or</a:t>
            </a:r>
            <a:r>
              <a:rPr sz="2600" spc="110" dirty="0">
                <a:latin typeface="Palatino Linotype"/>
                <a:cs typeface="Palatino Linotype"/>
              </a:rPr>
              <a:t> </a:t>
            </a:r>
            <a:r>
              <a:rPr sz="2600" dirty="0">
                <a:latin typeface="Palatino Linotype"/>
                <a:cs typeface="Palatino Linotype"/>
              </a:rPr>
              <a:t>more</a:t>
            </a:r>
            <a:r>
              <a:rPr sz="2600" spc="110" dirty="0">
                <a:latin typeface="Palatino Linotype"/>
                <a:cs typeface="Palatino Linotype"/>
              </a:rPr>
              <a:t> </a:t>
            </a:r>
            <a:r>
              <a:rPr sz="2600" dirty="0">
                <a:latin typeface="Palatino Linotype"/>
                <a:cs typeface="Palatino Linotype"/>
              </a:rPr>
              <a:t>persons</a:t>
            </a:r>
            <a:r>
              <a:rPr sz="2600" spc="114" dirty="0">
                <a:latin typeface="Palatino Linotype"/>
                <a:cs typeface="Palatino Linotype"/>
              </a:rPr>
              <a:t> </a:t>
            </a:r>
            <a:r>
              <a:rPr sz="2600" dirty="0">
                <a:latin typeface="Palatino Linotype"/>
                <a:cs typeface="Palatino Linotype"/>
              </a:rPr>
              <a:t>undertake</a:t>
            </a:r>
            <a:r>
              <a:rPr sz="2600" spc="110" dirty="0">
                <a:latin typeface="Palatino Linotype"/>
                <a:cs typeface="Palatino Linotype"/>
              </a:rPr>
              <a:t> </a:t>
            </a:r>
            <a:r>
              <a:rPr sz="2600" spc="50" dirty="0">
                <a:latin typeface="Palatino Linotype"/>
                <a:cs typeface="Palatino Linotype"/>
              </a:rPr>
              <a:t>to</a:t>
            </a:r>
            <a:r>
              <a:rPr sz="2600" spc="110" dirty="0">
                <a:latin typeface="Palatino Linotype"/>
                <a:cs typeface="Palatino Linotype"/>
              </a:rPr>
              <a:t> </a:t>
            </a:r>
            <a:r>
              <a:rPr sz="2600" dirty="0">
                <a:latin typeface="Palatino Linotype"/>
                <a:cs typeface="Palatino Linotype"/>
              </a:rPr>
              <a:t>do,</a:t>
            </a:r>
            <a:r>
              <a:rPr sz="2600" spc="114" dirty="0">
                <a:latin typeface="Palatino Linotype"/>
                <a:cs typeface="Palatino Linotype"/>
              </a:rPr>
              <a:t> </a:t>
            </a:r>
            <a:r>
              <a:rPr sz="2600" dirty="0">
                <a:latin typeface="Palatino Linotype"/>
                <a:cs typeface="Palatino Linotype"/>
              </a:rPr>
              <a:t>others</a:t>
            </a:r>
            <a:r>
              <a:rPr sz="2600" spc="110" dirty="0">
                <a:latin typeface="Palatino Linotype"/>
                <a:cs typeface="Palatino Linotype"/>
              </a:rPr>
              <a:t> </a:t>
            </a:r>
            <a:r>
              <a:rPr sz="2600" dirty="0">
                <a:latin typeface="Palatino Linotype"/>
                <a:cs typeface="Palatino Linotype"/>
              </a:rPr>
              <a:t>are</a:t>
            </a:r>
            <a:r>
              <a:rPr sz="2600" spc="110" dirty="0">
                <a:latin typeface="Palatino Linotype"/>
                <a:cs typeface="Palatino Linotype"/>
              </a:rPr>
              <a:t> </a:t>
            </a:r>
            <a:r>
              <a:rPr sz="2600" dirty="0">
                <a:latin typeface="Palatino Linotype"/>
                <a:cs typeface="Palatino Linotype"/>
              </a:rPr>
              <a:t>absolved.</a:t>
            </a:r>
            <a:r>
              <a:rPr sz="2600" spc="114" dirty="0">
                <a:latin typeface="Palatino Linotype"/>
                <a:cs typeface="Palatino Linotype"/>
              </a:rPr>
              <a:t> </a:t>
            </a:r>
            <a:r>
              <a:rPr sz="2600" dirty="0">
                <a:latin typeface="Palatino Linotype"/>
                <a:cs typeface="Palatino Linotype"/>
              </a:rPr>
              <a:t>Else</a:t>
            </a:r>
            <a:r>
              <a:rPr sz="2600" spc="110" dirty="0">
                <a:latin typeface="Palatino Linotype"/>
                <a:cs typeface="Palatino Linotype"/>
              </a:rPr>
              <a:t> </a:t>
            </a:r>
            <a:r>
              <a:rPr sz="2600" spc="50" dirty="0">
                <a:latin typeface="Palatino Linotype"/>
                <a:cs typeface="Palatino Linotype"/>
              </a:rPr>
              <a:t>it</a:t>
            </a:r>
            <a:r>
              <a:rPr sz="2600" spc="110" dirty="0">
                <a:latin typeface="Palatino Linotype"/>
                <a:cs typeface="Palatino Linotype"/>
              </a:rPr>
              <a:t> </a:t>
            </a:r>
            <a:r>
              <a:rPr sz="2600" dirty="0">
                <a:latin typeface="Palatino Linotype"/>
                <a:cs typeface="Palatino Linotype"/>
              </a:rPr>
              <a:t>is</a:t>
            </a:r>
            <a:r>
              <a:rPr sz="2600" spc="114" dirty="0">
                <a:latin typeface="Palatino Linotype"/>
                <a:cs typeface="Palatino Linotype"/>
              </a:rPr>
              <a:t> </a:t>
            </a:r>
            <a:r>
              <a:rPr sz="2600" i="1" spc="85" dirty="0">
                <a:latin typeface="Calibri"/>
                <a:cs typeface="Calibri"/>
              </a:rPr>
              <a:t>wajib</a:t>
            </a:r>
            <a:r>
              <a:rPr sz="2600" i="1" spc="175" dirty="0">
                <a:latin typeface="Calibri"/>
                <a:cs typeface="Calibri"/>
              </a:rPr>
              <a:t> </a:t>
            </a:r>
            <a:r>
              <a:rPr sz="2600" spc="-25" dirty="0">
                <a:latin typeface="Palatino Linotype"/>
                <a:cs typeface="Palatino Linotype"/>
              </a:rPr>
              <a:t>on </a:t>
            </a:r>
            <a:r>
              <a:rPr sz="2600" spc="-10" dirty="0">
                <a:latin typeface="Palatino Linotype"/>
                <a:cs typeface="Palatino Linotype"/>
              </a:rPr>
              <a:t>everyone.</a:t>
            </a:r>
            <a:endParaRPr sz="2600" dirty="0">
              <a:latin typeface="Palatino Linotype"/>
              <a:cs typeface="Palatino Linotype"/>
            </a:endParaRPr>
          </a:p>
          <a:p>
            <a:pPr>
              <a:lnSpc>
                <a:spcPct val="100000"/>
              </a:lnSpc>
              <a:spcBef>
                <a:spcPts val="530"/>
              </a:spcBef>
            </a:pPr>
            <a:endParaRPr sz="2600" dirty="0">
              <a:latin typeface="Palatino Linotype"/>
              <a:cs typeface="Palatino Linotype"/>
            </a:endParaRPr>
          </a:p>
          <a:p>
            <a:pPr marL="280670" marR="844550" indent="-230504">
              <a:lnSpc>
                <a:spcPct val="116300"/>
              </a:lnSpc>
            </a:pPr>
            <a:r>
              <a:rPr sz="3000" baseline="9722" dirty="0">
                <a:solidFill>
                  <a:srgbClr val="94C600"/>
                </a:solidFill>
                <a:latin typeface="Wingdings 2"/>
                <a:cs typeface="Wingdings 2"/>
              </a:rPr>
              <a:t>O</a:t>
            </a:r>
            <a:r>
              <a:rPr sz="2600" dirty="0">
                <a:latin typeface="Palatino Linotype"/>
                <a:cs typeface="Palatino Linotype"/>
              </a:rPr>
              <a:t>Therefore,</a:t>
            </a:r>
            <a:r>
              <a:rPr sz="2600" spc="100" dirty="0">
                <a:latin typeface="Palatino Linotype"/>
                <a:cs typeface="Palatino Linotype"/>
              </a:rPr>
              <a:t> </a:t>
            </a:r>
            <a:r>
              <a:rPr sz="2600" spc="50" dirty="0">
                <a:latin typeface="Palatino Linotype"/>
                <a:cs typeface="Palatino Linotype"/>
              </a:rPr>
              <a:t>it</a:t>
            </a:r>
            <a:r>
              <a:rPr sz="2600" spc="105" dirty="0">
                <a:latin typeface="Palatino Linotype"/>
                <a:cs typeface="Palatino Linotype"/>
              </a:rPr>
              <a:t> </a:t>
            </a:r>
            <a:r>
              <a:rPr sz="2600" dirty="0">
                <a:latin typeface="Palatino Linotype"/>
                <a:cs typeface="Palatino Linotype"/>
              </a:rPr>
              <a:t>is</a:t>
            </a:r>
            <a:r>
              <a:rPr sz="2600" spc="105" dirty="0">
                <a:latin typeface="Palatino Linotype"/>
                <a:cs typeface="Palatino Linotype"/>
              </a:rPr>
              <a:t> </a:t>
            </a:r>
            <a:r>
              <a:rPr sz="2600" dirty="0">
                <a:latin typeface="Palatino Linotype"/>
                <a:cs typeface="Palatino Linotype"/>
              </a:rPr>
              <a:t>essential</a:t>
            </a:r>
            <a:r>
              <a:rPr sz="2600" spc="105" dirty="0">
                <a:latin typeface="Palatino Linotype"/>
                <a:cs typeface="Palatino Linotype"/>
              </a:rPr>
              <a:t> </a:t>
            </a:r>
            <a:r>
              <a:rPr sz="2600" dirty="0">
                <a:latin typeface="Palatino Linotype"/>
                <a:cs typeface="Palatino Linotype"/>
              </a:rPr>
              <a:t>for</a:t>
            </a:r>
            <a:r>
              <a:rPr sz="2600" spc="105" dirty="0">
                <a:latin typeface="Palatino Linotype"/>
                <a:cs typeface="Palatino Linotype"/>
              </a:rPr>
              <a:t> </a:t>
            </a:r>
            <a:r>
              <a:rPr sz="2600" dirty="0">
                <a:latin typeface="Palatino Linotype"/>
                <a:cs typeface="Palatino Linotype"/>
              </a:rPr>
              <a:t>all</a:t>
            </a:r>
            <a:r>
              <a:rPr sz="2600" spc="105" dirty="0">
                <a:latin typeface="Palatino Linotype"/>
                <a:cs typeface="Palatino Linotype"/>
              </a:rPr>
              <a:t> </a:t>
            </a:r>
            <a:r>
              <a:rPr sz="2600" dirty="0">
                <a:latin typeface="Palatino Linotype"/>
                <a:cs typeface="Palatino Linotype"/>
              </a:rPr>
              <a:t>of</a:t>
            </a:r>
            <a:r>
              <a:rPr sz="2600" spc="105" dirty="0">
                <a:latin typeface="Palatino Linotype"/>
                <a:cs typeface="Palatino Linotype"/>
              </a:rPr>
              <a:t> </a:t>
            </a:r>
            <a:r>
              <a:rPr sz="2600" dirty="0">
                <a:latin typeface="Palatino Linotype"/>
                <a:cs typeface="Palatino Linotype"/>
              </a:rPr>
              <a:t>us</a:t>
            </a:r>
            <a:r>
              <a:rPr sz="2600" spc="105" dirty="0">
                <a:latin typeface="Palatino Linotype"/>
                <a:cs typeface="Palatino Linotype"/>
              </a:rPr>
              <a:t> </a:t>
            </a:r>
            <a:r>
              <a:rPr sz="2600" spc="50" dirty="0">
                <a:latin typeface="Palatino Linotype"/>
                <a:cs typeface="Palatino Linotype"/>
              </a:rPr>
              <a:t>to</a:t>
            </a:r>
            <a:r>
              <a:rPr sz="2600" spc="105" dirty="0">
                <a:latin typeface="Palatino Linotype"/>
                <a:cs typeface="Palatino Linotype"/>
              </a:rPr>
              <a:t> </a:t>
            </a:r>
            <a:r>
              <a:rPr sz="2600" dirty="0">
                <a:latin typeface="Palatino Linotype"/>
                <a:cs typeface="Palatino Linotype"/>
              </a:rPr>
              <a:t>know</a:t>
            </a:r>
            <a:r>
              <a:rPr sz="2600" spc="105" dirty="0">
                <a:latin typeface="Palatino Linotype"/>
                <a:cs typeface="Palatino Linotype"/>
              </a:rPr>
              <a:t> </a:t>
            </a:r>
            <a:r>
              <a:rPr sz="2600" dirty="0">
                <a:latin typeface="Palatino Linotype"/>
                <a:cs typeface="Palatino Linotype"/>
              </a:rPr>
              <a:t>the</a:t>
            </a:r>
            <a:r>
              <a:rPr sz="2600" spc="105" dirty="0">
                <a:latin typeface="Palatino Linotype"/>
                <a:cs typeface="Palatino Linotype"/>
              </a:rPr>
              <a:t> </a:t>
            </a:r>
            <a:r>
              <a:rPr sz="2600" dirty="0">
                <a:latin typeface="Palatino Linotype"/>
                <a:cs typeface="Palatino Linotype"/>
              </a:rPr>
              <a:t>basics</a:t>
            </a:r>
            <a:r>
              <a:rPr sz="2600" spc="105" dirty="0">
                <a:latin typeface="Palatino Linotype"/>
                <a:cs typeface="Palatino Linotype"/>
              </a:rPr>
              <a:t> </a:t>
            </a:r>
            <a:r>
              <a:rPr sz="2600" dirty="0">
                <a:latin typeface="Palatino Linotype"/>
                <a:cs typeface="Palatino Linotype"/>
              </a:rPr>
              <a:t>of</a:t>
            </a:r>
            <a:r>
              <a:rPr sz="2600" spc="105" dirty="0">
                <a:latin typeface="Palatino Linotype"/>
                <a:cs typeface="Palatino Linotype"/>
              </a:rPr>
              <a:t> </a:t>
            </a:r>
            <a:r>
              <a:rPr sz="2600" dirty="0">
                <a:latin typeface="Palatino Linotype"/>
                <a:cs typeface="Palatino Linotype"/>
              </a:rPr>
              <a:t>burial</a:t>
            </a:r>
            <a:r>
              <a:rPr sz="2600" spc="105" dirty="0">
                <a:latin typeface="Palatino Linotype"/>
                <a:cs typeface="Palatino Linotype"/>
              </a:rPr>
              <a:t> </a:t>
            </a:r>
            <a:r>
              <a:rPr sz="2600" dirty="0">
                <a:latin typeface="Palatino Linotype"/>
                <a:cs typeface="Palatino Linotype"/>
              </a:rPr>
              <a:t>rituals</a:t>
            </a:r>
            <a:r>
              <a:rPr sz="2600" spc="105" dirty="0">
                <a:latin typeface="Palatino Linotype"/>
                <a:cs typeface="Palatino Linotype"/>
              </a:rPr>
              <a:t> </a:t>
            </a:r>
            <a:r>
              <a:rPr sz="2600" dirty="0">
                <a:latin typeface="Palatino Linotype"/>
                <a:cs typeface="Palatino Linotype"/>
              </a:rPr>
              <a:t>in</a:t>
            </a:r>
            <a:r>
              <a:rPr sz="2600" spc="105" dirty="0">
                <a:latin typeface="Palatino Linotype"/>
                <a:cs typeface="Palatino Linotype"/>
              </a:rPr>
              <a:t> </a:t>
            </a:r>
            <a:r>
              <a:rPr sz="2600" dirty="0">
                <a:latin typeface="Palatino Linotype"/>
                <a:cs typeface="Palatino Linotype"/>
              </a:rPr>
              <a:t>case</a:t>
            </a:r>
            <a:r>
              <a:rPr sz="2600" spc="105" dirty="0">
                <a:latin typeface="Palatino Linotype"/>
                <a:cs typeface="Palatino Linotype"/>
              </a:rPr>
              <a:t> </a:t>
            </a:r>
            <a:r>
              <a:rPr sz="2600" dirty="0">
                <a:latin typeface="Palatino Linotype"/>
                <a:cs typeface="Palatino Linotype"/>
              </a:rPr>
              <a:t>we</a:t>
            </a:r>
            <a:r>
              <a:rPr sz="2600" spc="105" dirty="0">
                <a:latin typeface="Palatino Linotype"/>
                <a:cs typeface="Palatino Linotype"/>
              </a:rPr>
              <a:t> </a:t>
            </a:r>
            <a:r>
              <a:rPr sz="2600" dirty="0">
                <a:latin typeface="Palatino Linotype"/>
                <a:cs typeface="Palatino Linotype"/>
              </a:rPr>
              <a:t>are</a:t>
            </a:r>
            <a:r>
              <a:rPr sz="2600" spc="105" dirty="0">
                <a:latin typeface="Palatino Linotype"/>
                <a:cs typeface="Palatino Linotype"/>
              </a:rPr>
              <a:t> </a:t>
            </a:r>
            <a:r>
              <a:rPr sz="2600" dirty="0">
                <a:latin typeface="Palatino Linotype"/>
                <a:cs typeface="Palatino Linotype"/>
              </a:rPr>
              <a:t>called</a:t>
            </a:r>
            <a:r>
              <a:rPr sz="2600" spc="105" dirty="0">
                <a:latin typeface="Palatino Linotype"/>
                <a:cs typeface="Palatino Linotype"/>
              </a:rPr>
              <a:t> </a:t>
            </a:r>
            <a:r>
              <a:rPr sz="2600" dirty="0">
                <a:latin typeface="Palatino Linotype"/>
                <a:cs typeface="Palatino Linotype"/>
              </a:rPr>
              <a:t>upon</a:t>
            </a:r>
            <a:r>
              <a:rPr sz="2600" spc="105" dirty="0">
                <a:latin typeface="Palatino Linotype"/>
                <a:cs typeface="Palatino Linotype"/>
              </a:rPr>
              <a:t> </a:t>
            </a:r>
            <a:r>
              <a:rPr sz="2600" spc="50" dirty="0">
                <a:latin typeface="Palatino Linotype"/>
                <a:cs typeface="Palatino Linotype"/>
              </a:rPr>
              <a:t>to</a:t>
            </a:r>
            <a:r>
              <a:rPr sz="2600" spc="105" dirty="0">
                <a:latin typeface="Palatino Linotype"/>
                <a:cs typeface="Palatino Linotype"/>
              </a:rPr>
              <a:t> </a:t>
            </a:r>
            <a:r>
              <a:rPr sz="2600" dirty="0">
                <a:latin typeface="Palatino Linotype"/>
                <a:cs typeface="Palatino Linotype"/>
              </a:rPr>
              <a:t>perform</a:t>
            </a:r>
            <a:r>
              <a:rPr sz="2600" spc="105" dirty="0">
                <a:latin typeface="Palatino Linotype"/>
                <a:cs typeface="Palatino Linotype"/>
              </a:rPr>
              <a:t> </a:t>
            </a:r>
            <a:r>
              <a:rPr sz="2600" spc="-20" dirty="0">
                <a:latin typeface="Palatino Linotype"/>
                <a:cs typeface="Palatino Linotype"/>
              </a:rPr>
              <a:t>them </a:t>
            </a:r>
            <a:r>
              <a:rPr sz="2600" dirty="0">
                <a:latin typeface="Palatino Linotype"/>
                <a:cs typeface="Palatino Linotype"/>
              </a:rPr>
              <a:t>when</a:t>
            </a:r>
            <a:r>
              <a:rPr sz="2600" spc="80" dirty="0">
                <a:latin typeface="Palatino Linotype"/>
                <a:cs typeface="Palatino Linotype"/>
              </a:rPr>
              <a:t> </a:t>
            </a:r>
            <a:r>
              <a:rPr sz="2600" spc="50" dirty="0">
                <a:latin typeface="Palatino Linotype"/>
                <a:cs typeface="Palatino Linotype"/>
              </a:rPr>
              <a:t>it</a:t>
            </a:r>
            <a:r>
              <a:rPr sz="2600" spc="85" dirty="0">
                <a:latin typeface="Palatino Linotype"/>
                <a:cs typeface="Palatino Linotype"/>
              </a:rPr>
              <a:t> </a:t>
            </a:r>
            <a:r>
              <a:rPr sz="2600" dirty="0">
                <a:latin typeface="Palatino Linotype"/>
                <a:cs typeface="Palatino Linotype"/>
              </a:rPr>
              <a:t>becomes</a:t>
            </a:r>
            <a:r>
              <a:rPr sz="2600" spc="80" dirty="0">
                <a:latin typeface="Palatino Linotype"/>
                <a:cs typeface="Palatino Linotype"/>
              </a:rPr>
              <a:t> </a:t>
            </a:r>
            <a:r>
              <a:rPr sz="2600" dirty="0">
                <a:latin typeface="Palatino Linotype"/>
                <a:cs typeface="Palatino Linotype"/>
              </a:rPr>
              <a:t>obligatory</a:t>
            </a:r>
            <a:r>
              <a:rPr sz="2600" spc="85" dirty="0">
                <a:latin typeface="Palatino Linotype"/>
                <a:cs typeface="Palatino Linotype"/>
              </a:rPr>
              <a:t> </a:t>
            </a:r>
            <a:r>
              <a:rPr sz="2600" dirty="0">
                <a:latin typeface="Palatino Linotype"/>
                <a:cs typeface="Palatino Linotype"/>
              </a:rPr>
              <a:t>for</a:t>
            </a:r>
            <a:r>
              <a:rPr sz="2600" spc="80" dirty="0">
                <a:latin typeface="Palatino Linotype"/>
                <a:cs typeface="Palatino Linotype"/>
              </a:rPr>
              <a:t> </a:t>
            </a:r>
            <a:r>
              <a:rPr sz="2600" dirty="0">
                <a:latin typeface="Palatino Linotype"/>
                <a:cs typeface="Palatino Linotype"/>
              </a:rPr>
              <a:t>us</a:t>
            </a:r>
            <a:r>
              <a:rPr sz="2600" spc="85" dirty="0">
                <a:latin typeface="Palatino Linotype"/>
                <a:cs typeface="Palatino Linotype"/>
              </a:rPr>
              <a:t> </a:t>
            </a:r>
            <a:r>
              <a:rPr sz="2600" spc="50" dirty="0">
                <a:latin typeface="Palatino Linotype"/>
                <a:cs typeface="Palatino Linotype"/>
              </a:rPr>
              <a:t>to</a:t>
            </a:r>
            <a:r>
              <a:rPr sz="2600" spc="85" dirty="0">
                <a:latin typeface="Palatino Linotype"/>
                <a:cs typeface="Palatino Linotype"/>
              </a:rPr>
              <a:t> </a:t>
            </a:r>
            <a:r>
              <a:rPr sz="2600" dirty="0">
                <a:latin typeface="Palatino Linotype"/>
                <a:cs typeface="Palatino Linotype"/>
              </a:rPr>
              <a:t>do</a:t>
            </a:r>
            <a:r>
              <a:rPr sz="2600" spc="80" dirty="0">
                <a:latin typeface="Palatino Linotype"/>
                <a:cs typeface="Palatino Linotype"/>
              </a:rPr>
              <a:t> </a:t>
            </a:r>
            <a:r>
              <a:rPr sz="2600" dirty="0">
                <a:latin typeface="Palatino Linotype"/>
                <a:cs typeface="Palatino Linotype"/>
              </a:rPr>
              <a:t>so</a:t>
            </a:r>
            <a:r>
              <a:rPr sz="2600" spc="85" dirty="0">
                <a:latin typeface="Palatino Linotype"/>
                <a:cs typeface="Palatino Linotype"/>
              </a:rPr>
              <a:t> </a:t>
            </a:r>
            <a:r>
              <a:rPr sz="2600" dirty="0">
                <a:latin typeface="Palatino Linotype"/>
                <a:cs typeface="Palatino Linotype"/>
              </a:rPr>
              <a:t>according</a:t>
            </a:r>
            <a:r>
              <a:rPr sz="2600" spc="80" dirty="0">
                <a:latin typeface="Palatino Linotype"/>
                <a:cs typeface="Palatino Linotype"/>
              </a:rPr>
              <a:t> </a:t>
            </a:r>
            <a:r>
              <a:rPr sz="2600" spc="50" dirty="0">
                <a:latin typeface="Palatino Linotype"/>
                <a:cs typeface="Palatino Linotype"/>
              </a:rPr>
              <a:t>to</a:t>
            </a:r>
            <a:r>
              <a:rPr sz="2600" spc="85" dirty="0">
                <a:latin typeface="Palatino Linotype"/>
                <a:cs typeface="Palatino Linotype"/>
              </a:rPr>
              <a:t> </a:t>
            </a:r>
            <a:r>
              <a:rPr sz="2600" dirty="0">
                <a:latin typeface="Palatino Linotype"/>
                <a:cs typeface="Palatino Linotype"/>
              </a:rPr>
              <a:t>the</a:t>
            </a:r>
            <a:r>
              <a:rPr sz="2600" spc="85" dirty="0">
                <a:latin typeface="Palatino Linotype"/>
                <a:cs typeface="Palatino Linotype"/>
              </a:rPr>
              <a:t> </a:t>
            </a:r>
            <a:r>
              <a:rPr sz="2600" i="1" spc="75" dirty="0">
                <a:latin typeface="Calibri"/>
                <a:cs typeface="Calibri"/>
              </a:rPr>
              <a:t>Shar’ia.</a:t>
            </a:r>
            <a:endParaRPr sz="2600" dirty="0">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TotalTime>
  <Words>4353</Words>
  <Application>Microsoft Office PowerPoint</Application>
  <PresentationFormat>Custom</PresentationFormat>
  <Paragraphs>368</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Calibri</vt:lpstr>
      <vt:lpstr>Courier New</vt:lpstr>
      <vt:lpstr>DINCondensed-Bold</vt:lpstr>
      <vt:lpstr>Palatino Linotype</vt:lpstr>
      <vt:lpstr>Times New Roman</vt:lpstr>
      <vt:lpstr>Wingdings 2</vt:lpstr>
      <vt:lpstr>Office Theme</vt:lpstr>
      <vt:lpstr>GHUSL &amp; KAFAN SESSION</vt:lpstr>
      <vt:lpstr>INTRODUCTION FROM THE QUR’AN  </vt:lpstr>
      <vt:lpstr>WHAT IS DEATH? ANSWERS OF THE INFALLIBLES  </vt:lpstr>
      <vt:lpstr>WHAT IS DEATH? ANSWERS OF THE INFALLIBLES  </vt:lpstr>
      <vt:lpstr>PREPARING AND ACTIONS</vt:lpstr>
      <vt:lpstr>IN PREPARATION FOR DEATH</vt:lpstr>
      <vt:lpstr>AT THE TIME OF DEATH</vt:lpstr>
      <vt:lpstr>AFTER THE DEATH</vt:lpstr>
      <vt:lpstr>AFTER THE DEATH</vt:lpstr>
      <vt:lpstr>GHUSL MAYYIT</vt:lpstr>
      <vt:lpstr>GHUSL MAYYIT</vt:lpstr>
      <vt:lpstr>GHUSL MAYYIT</vt:lpstr>
      <vt:lpstr>GHUSL MAYYIT</vt:lpstr>
      <vt:lpstr>GHUSL MAYYIT</vt:lpstr>
      <vt:lpstr>GHUSL MAYYIT</vt:lpstr>
      <vt:lpstr>GHUSL MAYYIT</vt:lpstr>
      <vt:lpstr>GHUSL MAYYIT</vt:lpstr>
      <vt:lpstr>GHUSL MAYYIT</vt:lpstr>
      <vt:lpstr>GHUSL MAYYIT</vt:lpstr>
      <vt:lpstr>GHUSL MAYYIT</vt:lpstr>
      <vt:lpstr>GHUSL MAYYIT</vt:lpstr>
      <vt:lpstr>HUNOOT &amp; KAFAN</vt:lpstr>
      <vt:lpstr>HUNOOT &amp; KAFAN</vt:lpstr>
      <vt:lpstr>HUNOOT &amp; KAFAN</vt:lpstr>
      <vt:lpstr>HUNOOT PROCESS</vt:lpstr>
      <vt:lpstr>HUNOOT PROCESS</vt:lpstr>
      <vt:lpstr>HUNOOT PROCESS</vt:lpstr>
      <vt:lpstr>KAFAN PROCESS </vt:lpstr>
      <vt:lpstr>KAFAN PROCESS </vt:lpstr>
      <vt:lpstr>KAFAN PROCESS</vt:lpstr>
      <vt:lpstr>KAFAN PROCESS</vt:lpstr>
      <vt:lpstr>KAFAN PROCESS</vt:lpstr>
      <vt:lpstr>KAFAN PROCESS</vt:lpstr>
      <vt:lpstr>KAFAN PROCESS</vt:lpstr>
      <vt:lpstr>KAFAN PROCESS</vt:lpstr>
      <vt:lpstr>KAFAN PROCESS</vt:lpstr>
      <vt:lpstr>KAFAN PROCESS</vt:lpstr>
      <vt:lpstr>KAFAN PROCESS</vt:lpstr>
      <vt:lpstr>KAFAN PROCESS</vt:lpstr>
      <vt:lpstr>KAFAN PROCESS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Powerpoint</dc:title>
  <cp:lastModifiedBy>Sadegh Alizadeh</cp:lastModifiedBy>
  <cp:revision>1</cp:revision>
  <dcterms:created xsi:type="dcterms:W3CDTF">2024-05-05T05:27:55Z</dcterms:created>
  <dcterms:modified xsi:type="dcterms:W3CDTF">2024-05-05T21:31:32Z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2020-01-25T00:00:00Z</vt:filetime>
  </property>
  <property fmtid="{D5CDD505-2E9C-101B-9397-08002B2CF9AE}" pid="3" name="Creator">
    <vt:lpwstr>Keynote</vt:lpwstr>
  </property>
  <property fmtid="{D5CDD505-2E9C-101B-9397-08002B2CF9AE}" pid="4" name="LastSaved">
    <vt:filetime>2024-05-05T00:00:00Z</vt:filetime>
  </property>
  <property fmtid="{D5CDD505-2E9C-101B-9397-08002B2CF9AE}" pid="5" name="Producer">
    <vt:lpwstr>macOS Version 10.15.1 (Build 19B88) Quartz PDFContext</vt:lpwstr>
  </property>
</Properties>
</file>